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110" d="100"/>
          <a:sy n="110" d="100"/>
        </p:scale>
        <p:origin x="-96" y="-3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20/12/19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20/12/19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20/12/19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20/12/19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20/12/19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20/12/19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20/12/19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20/12/19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20/12/19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20/12/19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20/12/19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20/12/19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2_PP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2_PP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2_PP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2_PP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2_PP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2_PP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2_PP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2_PP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5224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2_PP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1853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0</Words>
  <Application>Microsoft Macintosh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26</cp:revision>
  <dcterms:created xsi:type="dcterms:W3CDTF">2019-07-05T11:02:13Z</dcterms:created>
  <dcterms:modified xsi:type="dcterms:W3CDTF">2019-12-20T18:21:47Z</dcterms:modified>
</cp:coreProperties>
</file>