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273" r:id="rId5"/>
    <p:sldId id="261" r:id="rId6"/>
    <p:sldId id="272" r:id="rId7"/>
    <p:sldId id="271" r:id="rId8"/>
    <p:sldId id="274" r:id="rId9"/>
    <p:sldId id="262" r:id="rId10"/>
    <p:sldId id="275" r:id="rId11"/>
    <p:sldId id="287" r:id="rId12"/>
    <p:sldId id="288" r:id="rId13"/>
    <p:sldId id="289" r:id="rId14"/>
    <p:sldId id="290"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8108" autoAdjust="0"/>
  </p:normalViewPr>
  <p:slideViewPr>
    <p:cSldViewPr snapToGrid="0">
      <p:cViewPr varScale="1">
        <p:scale>
          <a:sx n="56" d="100"/>
          <a:sy n="56" d="100"/>
        </p:scale>
        <p:origin x="12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Vinall" userId="eee6072d-c05e-4b7c-aa8b-b4a905283665" providerId="ADAL" clId="{63E38E35-1E2C-4924-90B2-D4DC0BC9B3DD}"/>
    <pc:docChg chg="undo custSel addSld modSld sldOrd">
      <pc:chgData name="Caroline Vinall" userId="eee6072d-c05e-4b7c-aa8b-b4a905283665" providerId="ADAL" clId="{63E38E35-1E2C-4924-90B2-D4DC0BC9B3DD}" dt="2020-12-18T10:43:03.827" v="1422" actId="20577"/>
      <pc:docMkLst>
        <pc:docMk/>
      </pc:docMkLst>
      <pc:sldChg chg="modNotesTx">
        <pc:chgData name="Caroline Vinall" userId="eee6072d-c05e-4b7c-aa8b-b4a905283665" providerId="ADAL" clId="{63E38E35-1E2C-4924-90B2-D4DC0BC9B3DD}" dt="2020-12-18T10:38:05.023" v="878" actId="20577"/>
        <pc:sldMkLst>
          <pc:docMk/>
          <pc:sldMk cId="3924422463" sldId="261"/>
        </pc:sldMkLst>
      </pc:sldChg>
      <pc:sldChg chg="modNotesTx">
        <pc:chgData name="Caroline Vinall" userId="eee6072d-c05e-4b7c-aa8b-b4a905283665" providerId="ADAL" clId="{63E38E35-1E2C-4924-90B2-D4DC0BC9B3DD}" dt="2020-12-18T10:43:03.827" v="1422" actId="20577"/>
        <pc:sldMkLst>
          <pc:docMk/>
          <pc:sldMk cId="3866462223" sldId="270"/>
        </pc:sldMkLst>
      </pc:sldChg>
      <pc:sldChg chg="modSp">
        <pc:chgData name="Caroline Vinall" userId="eee6072d-c05e-4b7c-aa8b-b4a905283665" providerId="ADAL" clId="{63E38E35-1E2C-4924-90B2-D4DC0BC9B3DD}" dt="2020-12-18T09:27:20.997" v="383" actId="20577"/>
        <pc:sldMkLst>
          <pc:docMk/>
          <pc:sldMk cId="3747659821" sldId="271"/>
        </pc:sldMkLst>
        <pc:spChg chg="mod">
          <ac:chgData name="Caroline Vinall" userId="eee6072d-c05e-4b7c-aa8b-b4a905283665" providerId="ADAL" clId="{63E38E35-1E2C-4924-90B2-D4DC0BC9B3DD}" dt="2020-12-18T09:27:20.997" v="383" actId="20577"/>
          <ac:spMkLst>
            <pc:docMk/>
            <pc:sldMk cId="3747659821" sldId="271"/>
            <ac:spMk id="2" creationId="{742950ED-F431-47D4-9820-CBC971C174C5}"/>
          </ac:spMkLst>
        </pc:spChg>
      </pc:sldChg>
      <pc:sldChg chg="modSp modNotesTx">
        <pc:chgData name="Caroline Vinall" userId="eee6072d-c05e-4b7c-aa8b-b4a905283665" providerId="ADAL" clId="{63E38E35-1E2C-4924-90B2-D4DC0BC9B3DD}" dt="2020-12-18T10:38:31.601" v="943" actId="20577"/>
        <pc:sldMkLst>
          <pc:docMk/>
          <pc:sldMk cId="1337333110" sldId="287"/>
        </pc:sldMkLst>
        <pc:spChg chg="mod">
          <ac:chgData name="Caroline Vinall" userId="eee6072d-c05e-4b7c-aa8b-b4a905283665" providerId="ADAL" clId="{63E38E35-1E2C-4924-90B2-D4DC0BC9B3DD}" dt="2020-12-18T01:38:12.606" v="58" actId="14100"/>
          <ac:spMkLst>
            <pc:docMk/>
            <pc:sldMk cId="1337333110" sldId="287"/>
            <ac:spMk id="2" creationId="{2A6CBB29-D692-4E13-8EB3-60059C3BBD6D}"/>
          </ac:spMkLst>
        </pc:spChg>
      </pc:sldChg>
      <pc:sldChg chg="addSp delSp modSp add">
        <pc:chgData name="Caroline Vinall" userId="eee6072d-c05e-4b7c-aa8b-b4a905283665" providerId="ADAL" clId="{63E38E35-1E2C-4924-90B2-D4DC0BC9B3DD}" dt="2020-12-18T10:34:48.954" v="576" actId="20577"/>
        <pc:sldMkLst>
          <pc:docMk/>
          <pc:sldMk cId="3947602350" sldId="288"/>
        </pc:sldMkLst>
        <pc:spChg chg="mod">
          <ac:chgData name="Caroline Vinall" userId="eee6072d-c05e-4b7c-aa8b-b4a905283665" providerId="ADAL" clId="{63E38E35-1E2C-4924-90B2-D4DC0BC9B3DD}" dt="2020-12-18T10:34:48.954" v="576" actId="20577"/>
          <ac:spMkLst>
            <pc:docMk/>
            <pc:sldMk cId="3947602350" sldId="288"/>
            <ac:spMk id="2" creationId="{E0A66998-7D37-4F3E-AF53-E972FAB00304}"/>
          </ac:spMkLst>
        </pc:spChg>
        <pc:spChg chg="del mod">
          <ac:chgData name="Caroline Vinall" userId="eee6072d-c05e-4b7c-aa8b-b4a905283665" providerId="ADAL" clId="{63E38E35-1E2C-4924-90B2-D4DC0BC9B3DD}" dt="2020-12-18T01:41:38.542" v="184" actId="478"/>
          <ac:spMkLst>
            <pc:docMk/>
            <pc:sldMk cId="3947602350" sldId="288"/>
            <ac:spMk id="3" creationId="{915F6D2C-14C2-4AB5-A6A1-57E93F830129}"/>
          </ac:spMkLst>
        </pc:spChg>
        <pc:picChg chg="add mod">
          <ac:chgData name="Caroline Vinall" userId="eee6072d-c05e-4b7c-aa8b-b4a905283665" providerId="ADAL" clId="{63E38E35-1E2C-4924-90B2-D4DC0BC9B3DD}" dt="2020-12-18T01:41:33.897" v="181" actId="1076"/>
          <ac:picMkLst>
            <pc:docMk/>
            <pc:sldMk cId="3947602350" sldId="288"/>
            <ac:picMk id="4" creationId="{40CEB565-3DB8-4A4A-BFEB-6286897441D4}"/>
          </ac:picMkLst>
        </pc:picChg>
      </pc:sldChg>
      <pc:sldChg chg="addSp delSp modSp add modNotesTx">
        <pc:chgData name="Caroline Vinall" userId="eee6072d-c05e-4b7c-aa8b-b4a905283665" providerId="ADAL" clId="{63E38E35-1E2C-4924-90B2-D4DC0BC9B3DD}" dt="2020-12-18T10:36:09.150" v="759" actId="20577"/>
        <pc:sldMkLst>
          <pc:docMk/>
          <pc:sldMk cId="1105375616" sldId="289"/>
        </pc:sldMkLst>
        <pc:spChg chg="mod">
          <ac:chgData name="Caroline Vinall" userId="eee6072d-c05e-4b7c-aa8b-b4a905283665" providerId="ADAL" clId="{63E38E35-1E2C-4924-90B2-D4DC0BC9B3DD}" dt="2020-12-18T10:35:48.829" v="658" actId="20577"/>
          <ac:spMkLst>
            <pc:docMk/>
            <pc:sldMk cId="1105375616" sldId="289"/>
            <ac:spMk id="2" creationId="{54EE36DF-D54B-4493-9438-1F166240642F}"/>
          </ac:spMkLst>
        </pc:spChg>
        <pc:spChg chg="del mod">
          <ac:chgData name="Caroline Vinall" userId="eee6072d-c05e-4b7c-aa8b-b4a905283665" providerId="ADAL" clId="{63E38E35-1E2C-4924-90B2-D4DC0BC9B3DD}" dt="2020-12-18T01:50:14.225" v="257" actId="931"/>
          <ac:spMkLst>
            <pc:docMk/>
            <pc:sldMk cId="1105375616" sldId="289"/>
            <ac:spMk id="3" creationId="{A95C24C9-2DDF-4852-AF8C-B9524743230D}"/>
          </ac:spMkLst>
        </pc:spChg>
        <pc:spChg chg="mod">
          <ac:chgData name="Caroline Vinall" userId="eee6072d-c05e-4b7c-aa8b-b4a905283665" providerId="ADAL" clId="{63E38E35-1E2C-4924-90B2-D4DC0BC9B3DD}" dt="2020-12-18T10:36:09.150" v="759" actId="20577"/>
          <ac:spMkLst>
            <pc:docMk/>
            <pc:sldMk cId="1105375616" sldId="289"/>
            <ac:spMk id="4" creationId="{E4E35E25-614A-43A1-B285-E33C5A564E8D}"/>
          </ac:spMkLst>
        </pc:spChg>
        <pc:spChg chg="add del mod">
          <ac:chgData name="Caroline Vinall" userId="eee6072d-c05e-4b7c-aa8b-b4a905283665" providerId="ADAL" clId="{63E38E35-1E2C-4924-90B2-D4DC0BC9B3DD}" dt="2020-12-18T01:50:38.763" v="288" actId="478"/>
          <ac:spMkLst>
            <pc:docMk/>
            <pc:sldMk cId="1105375616" sldId="289"/>
            <ac:spMk id="7" creationId="{705A624C-7E0A-4A58-8DD5-D6F141A09713}"/>
          </ac:spMkLst>
        </pc:spChg>
        <pc:picChg chg="add mod">
          <ac:chgData name="Caroline Vinall" userId="eee6072d-c05e-4b7c-aa8b-b4a905283665" providerId="ADAL" clId="{63E38E35-1E2C-4924-90B2-D4DC0BC9B3DD}" dt="2020-12-18T01:50:14.225" v="257" actId="931"/>
          <ac:picMkLst>
            <pc:docMk/>
            <pc:sldMk cId="1105375616" sldId="289"/>
            <ac:picMk id="6" creationId="{054C1F13-8AC1-4CF4-BE1E-0689DED7E7C5}"/>
          </ac:picMkLst>
        </pc:picChg>
      </pc:sldChg>
      <pc:sldChg chg="modSp add ord modNotesTx">
        <pc:chgData name="Caroline Vinall" userId="eee6072d-c05e-4b7c-aa8b-b4a905283665" providerId="ADAL" clId="{63E38E35-1E2C-4924-90B2-D4DC0BC9B3DD}" dt="2020-12-18T10:36:51.209" v="876" actId="20577"/>
        <pc:sldMkLst>
          <pc:docMk/>
          <pc:sldMk cId="3919487825" sldId="290"/>
        </pc:sldMkLst>
        <pc:spChg chg="mod">
          <ac:chgData name="Caroline Vinall" userId="eee6072d-c05e-4b7c-aa8b-b4a905283665" providerId="ADAL" clId="{63E38E35-1E2C-4924-90B2-D4DC0BC9B3DD}" dt="2020-12-18T10:36:47.732" v="875" actId="20577"/>
          <ac:spMkLst>
            <pc:docMk/>
            <pc:sldMk cId="3919487825" sldId="290"/>
            <ac:spMk id="2" creationId="{E0A66998-7D37-4F3E-AF53-E972FAB00304}"/>
          </ac:spMkLst>
        </pc:spChg>
      </pc:sldChg>
    </pc:docChg>
  </pc:docChgLst>
  <pc:docChgLst>
    <pc:chgData name="Caroline Vinall" userId="eee6072d-c05e-4b7c-aa8b-b4a905283665" providerId="ADAL" clId="{1E4A1E5D-31D0-401A-9725-2AA8F85DB395}"/>
    <pc:docChg chg="undo custSel mod addSld delSld modSld">
      <pc:chgData name="Caroline Vinall" userId="eee6072d-c05e-4b7c-aa8b-b4a905283665" providerId="ADAL" clId="{1E4A1E5D-31D0-401A-9725-2AA8F85DB395}" dt="2020-12-18T01:31:17.465" v="232" actId="2696"/>
      <pc:docMkLst>
        <pc:docMk/>
      </pc:docMkLst>
      <pc:sldChg chg="modNotesTx">
        <pc:chgData name="Caroline Vinall" userId="eee6072d-c05e-4b7c-aa8b-b4a905283665" providerId="ADAL" clId="{1E4A1E5D-31D0-401A-9725-2AA8F85DB395}" dt="2020-12-18T01:26:55.735" v="60" actId="20577"/>
        <pc:sldMkLst>
          <pc:docMk/>
          <pc:sldMk cId="3924422463" sldId="261"/>
        </pc:sldMkLst>
      </pc:sldChg>
      <pc:sldChg chg="modSp">
        <pc:chgData name="Caroline Vinall" userId="eee6072d-c05e-4b7c-aa8b-b4a905283665" providerId="ADAL" clId="{1E4A1E5D-31D0-401A-9725-2AA8F85DB395}" dt="2020-12-18T01:31:03.313" v="228" actId="27636"/>
        <pc:sldMkLst>
          <pc:docMk/>
          <pc:sldMk cId="3747659821" sldId="271"/>
        </pc:sldMkLst>
        <pc:spChg chg="mod">
          <ac:chgData name="Caroline Vinall" userId="eee6072d-c05e-4b7c-aa8b-b4a905283665" providerId="ADAL" clId="{1E4A1E5D-31D0-401A-9725-2AA8F85DB395}" dt="2020-12-18T01:31:03.313" v="228" actId="27636"/>
          <ac:spMkLst>
            <pc:docMk/>
            <pc:sldMk cId="3747659821" sldId="271"/>
            <ac:spMk id="2" creationId="{742950ED-F431-47D4-9820-CBC971C174C5}"/>
          </ac:spMkLst>
        </pc:spChg>
      </pc:sldChg>
      <pc:sldChg chg="modSp">
        <pc:chgData name="Caroline Vinall" userId="eee6072d-c05e-4b7c-aa8b-b4a905283665" providerId="ADAL" clId="{1E4A1E5D-31D0-401A-9725-2AA8F85DB395}" dt="2020-12-18T01:22:07.222" v="1" actId="13926"/>
        <pc:sldMkLst>
          <pc:docMk/>
          <pc:sldMk cId="134003733" sldId="272"/>
        </pc:sldMkLst>
        <pc:spChg chg="mod">
          <ac:chgData name="Caroline Vinall" userId="eee6072d-c05e-4b7c-aa8b-b4a905283665" providerId="ADAL" clId="{1E4A1E5D-31D0-401A-9725-2AA8F85DB395}" dt="2020-12-18T01:22:07.222" v="1" actId="13926"/>
          <ac:spMkLst>
            <pc:docMk/>
            <pc:sldMk cId="134003733" sldId="272"/>
            <ac:spMk id="2" creationId="{6A574A8D-6EAC-453D-9E5D-F33766CB8282}"/>
          </ac:spMkLst>
        </pc:spChg>
      </pc:sldChg>
      <pc:sldChg chg="addSp delSp modSp mod setBg modNotesTx">
        <pc:chgData name="Caroline Vinall" userId="eee6072d-c05e-4b7c-aa8b-b4a905283665" providerId="ADAL" clId="{1E4A1E5D-31D0-401A-9725-2AA8F85DB395}" dt="2020-12-18T01:26:39.904" v="25" actId="14100"/>
        <pc:sldMkLst>
          <pc:docMk/>
          <pc:sldMk cId="3005825071" sldId="275"/>
        </pc:sldMkLst>
        <pc:spChg chg="mod ord">
          <ac:chgData name="Caroline Vinall" userId="eee6072d-c05e-4b7c-aa8b-b4a905283665" providerId="ADAL" clId="{1E4A1E5D-31D0-401A-9725-2AA8F85DB395}" dt="2020-12-18T01:26:39.904" v="25" actId="14100"/>
          <ac:spMkLst>
            <pc:docMk/>
            <pc:sldMk cId="3005825071" sldId="275"/>
            <ac:spMk id="2" creationId="{D3F5342F-773A-4376-884B-89EC752EA5D7}"/>
          </ac:spMkLst>
        </pc:spChg>
        <pc:spChg chg="add del mod">
          <ac:chgData name="Caroline Vinall" userId="eee6072d-c05e-4b7c-aa8b-b4a905283665" providerId="ADAL" clId="{1E4A1E5D-31D0-401A-9725-2AA8F85DB395}" dt="2020-12-18T01:23:31.805" v="6" actId="478"/>
          <ac:spMkLst>
            <pc:docMk/>
            <pc:sldMk cId="3005825071" sldId="275"/>
            <ac:spMk id="9" creationId="{538C76CE-3AA7-4EA0-A78C-598540638D1A}"/>
          </ac:spMkLst>
        </pc:spChg>
        <pc:spChg chg="add del">
          <ac:chgData name="Caroline Vinall" userId="eee6072d-c05e-4b7c-aa8b-b4a905283665" providerId="ADAL" clId="{1E4A1E5D-31D0-401A-9725-2AA8F85DB395}" dt="2020-12-18T01:25:27.322" v="15" actId="26606"/>
          <ac:spMkLst>
            <pc:docMk/>
            <pc:sldMk cId="3005825071" sldId="275"/>
            <ac:spMk id="16" creationId="{37C89E4B-3C9F-44B9-8B86-D9E3D112D8EC}"/>
          </ac:spMkLst>
        </pc:spChg>
        <pc:picChg chg="del">
          <ac:chgData name="Caroline Vinall" userId="eee6072d-c05e-4b7c-aa8b-b4a905283665" providerId="ADAL" clId="{1E4A1E5D-31D0-401A-9725-2AA8F85DB395}" dt="2020-12-18T01:23:30.103" v="5" actId="478"/>
          <ac:picMkLst>
            <pc:docMk/>
            <pc:sldMk cId="3005825071" sldId="275"/>
            <ac:picMk id="6" creationId="{0CA76CE5-BB34-4212-8D20-8FD10F2F5815}"/>
          </ac:picMkLst>
        </pc:picChg>
        <pc:picChg chg="add mod">
          <ac:chgData name="Caroline Vinall" userId="eee6072d-c05e-4b7c-aa8b-b4a905283665" providerId="ADAL" clId="{1E4A1E5D-31D0-401A-9725-2AA8F85DB395}" dt="2020-12-18T01:26:35.225" v="24" actId="14100"/>
          <ac:picMkLst>
            <pc:docMk/>
            <pc:sldMk cId="3005825071" sldId="275"/>
            <ac:picMk id="11" creationId="{91D995E6-0907-4114-AECA-168C7386BA72}"/>
          </ac:picMkLst>
        </pc:picChg>
        <pc:cxnChg chg="add del">
          <ac:chgData name="Caroline Vinall" userId="eee6072d-c05e-4b7c-aa8b-b4a905283665" providerId="ADAL" clId="{1E4A1E5D-31D0-401A-9725-2AA8F85DB395}" dt="2020-12-18T01:25:27.322" v="15" actId="26606"/>
          <ac:cxnSpMkLst>
            <pc:docMk/>
            <pc:sldMk cId="3005825071" sldId="275"/>
            <ac:cxnSpMk id="18" creationId="{AA2EAA10-076F-46BD-8F0F-B9A2FB77A85C}"/>
          </ac:cxnSpMkLst>
        </pc:cxnChg>
        <pc:cxnChg chg="add del">
          <ac:chgData name="Caroline Vinall" userId="eee6072d-c05e-4b7c-aa8b-b4a905283665" providerId="ADAL" clId="{1E4A1E5D-31D0-401A-9725-2AA8F85DB395}" dt="2020-12-18T01:25:27.322" v="15" actId="26606"/>
          <ac:cxnSpMkLst>
            <pc:docMk/>
            <pc:sldMk cId="3005825071" sldId="275"/>
            <ac:cxnSpMk id="20" creationId="{D891E407-403B-4764-86C9-33A56D3BCAA3}"/>
          </ac:cxnSpMkLst>
        </pc:cxnChg>
      </pc:sldChg>
      <pc:sldChg chg="del">
        <pc:chgData name="Caroline Vinall" userId="eee6072d-c05e-4b7c-aa8b-b4a905283665" providerId="ADAL" clId="{1E4A1E5D-31D0-401A-9725-2AA8F85DB395}" dt="2020-12-18T01:31:14.551" v="229" actId="2696"/>
        <pc:sldMkLst>
          <pc:docMk/>
          <pc:sldMk cId="2721782760" sldId="276"/>
        </pc:sldMkLst>
      </pc:sldChg>
      <pc:sldChg chg="del">
        <pc:chgData name="Caroline Vinall" userId="eee6072d-c05e-4b7c-aa8b-b4a905283665" providerId="ADAL" clId="{1E4A1E5D-31D0-401A-9725-2AA8F85DB395}" dt="2020-12-18T01:31:15.193" v="230" actId="2696"/>
        <pc:sldMkLst>
          <pc:docMk/>
          <pc:sldMk cId="3840525094" sldId="277"/>
        </pc:sldMkLst>
      </pc:sldChg>
      <pc:sldChg chg="del">
        <pc:chgData name="Caroline Vinall" userId="eee6072d-c05e-4b7c-aa8b-b4a905283665" providerId="ADAL" clId="{1E4A1E5D-31D0-401A-9725-2AA8F85DB395}" dt="2020-12-18T01:31:17.465" v="232" actId="2696"/>
        <pc:sldMkLst>
          <pc:docMk/>
          <pc:sldMk cId="4008690180" sldId="279"/>
        </pc:sldMkLst>
      </pc:sldChg>
      <pc:sldChg chg="del">
        <pc:chgData name="Caroline Vinall" userId="eee6072d-c05e-4b7c-aa8b-b4a905283665" providerId="ADAL" clId="{1E4A1E5D-31D0-401A-9725-2AA8F85DB395}" dt="2020-12-18T01:31:16.434" v="231" actId="2696"/>
        <pc:sldMkLst>
          <pc:docMk/>
          <pc:sldMk cId="1517848229" sldId="286"/>
        </pc:sldMkLst>
      </pc:sldChg>
      <pc:sldChg chg="add del">
        <pc:chgData name="Caroline Vinall" userId="eee6072d-c05e-4b7c-aa8b-b4a905283665" providerId="ADAL" clId="{1E4A1E5D-31D0-401A-9725-2AA8F85DB395}" dt="2020-12-18T01:27:04.892" v="61" actId="2696"/>
        <pc:sldMkLst>
          <pc:docMk/>
          <pc:sldMk cId="87159073" sldId="288"/>
        </pc:sldMkLst>
      </pc:sldChg>
    </pc:docChg>
  </pc:docChgLst>
  <pc:docChgLst>
    <pc:chgData name="Caroline Vinall" userId="eee6072d-c05e-4b7c-aa8b-b4a905283665" providerId="ADAL" clId="{4B1373D4-73D7-4148-AB0A-EC1016CE966F}"/>
    <pc:docChg chg="modSld">
      <pc:chgData name="Caroline Vinall" userId="eee6072d-c05e-4b7c-aa8b-b4a905283665" providerId="ADAL" clId="{4B1373D4-73D7-4148-AB0A-EC1016CE966F}" dt="2021-01-14T00:14:06.066" v="0" actId="20577"/>
      <pc:docMkLst>
        <pc:docMk/>
      </pc:docMkLst>
      <pc:sldChg chg="modSp">
        <pc:chgData name="Caroline Vinall" userId="eee6072d-c05e-4b7c-aa8b-b4a905283665" providerId="ADAL" clId="{4B1373D4-73D7-4148-AB0A-EC1016CE966F}" dt="2021-01-14T00:14:06.066" v="0" actId="20577"/>
        <pc:sldMkLst>
          <pc:docMk/>
          <pc:sldMk cId="3747659821" sldId="271"/>
        </pc:sldMkLst>
        <pc:spChg chg="mod">
          <ac:chgData name="Caroline Vinall" userId="eee6072d-c05e-4b7c-aa8b-b4a905283665" providerId="ADAL" clId="{4B1373D4-73D7-4148-AB0A-EC1016CE966F}" dt="2021-01-14T00:14:06.066" v="0" actId="20577"/>
          <ac:spMkLst>
            <pc:docMk/>
            <pc:sldMk cId="3747659821" sldId="271"/>
            <ac:spMk id="2" creationId="{742950ED-F431-47D4-9820-CBC971C174C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57C8D6-71BE-40B7-ACDC-F219E8913A6A}" type="datetimeFigureOut">
              <a:rPr lang="en-GB" smtClean="0"/>
              <a:t>14/01/2021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4E2529-43FF-4449-9F32-81BC8B7748AE}" type="slidenum">
              <a:rPr lang="en-GB" smtClean="0"/>
              <a:t>‹#›</a:t>
            </a:fld>
            <a:endParaRPr lang="en-GB"/>
          </a:p>
        </p:txBody>
      </p:sp>
    </p:spTree>
    <p:extLst>
      <p:ext uri="{BB962C8B-B14F-4D97-AF65-F5344CB8AC3E}">
        <p14:creationId xmlns:p14="http://schemas.microsoft.com/office/powerpoint/2010/main" val="12525633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de.wikipedia.org/wiki/Moksha_Patamu" TargetMode="External"/><Relationship Id="rId2" Type="http://schemas.openxmlformats.org/officeDocument/2006/relationships/slide" Target="../slides/slide2.xml"/><Relationship Id="rId1" Type="http://schemas.openxmlformats.org/officeDocument/2006/relationships/notesMaster" Target="../notesMasters/notesMaster1.xml"/><Relationship Id="rId5" Type="http://schemas.openxmlformats.org/officeDocument/2006/relationships/hyperlink" Target="https://es.wikipedia.org/wiki/El_gato_en_el_sombrero" TargetMode="External"/><Relationship Id="rId4" Type="http://schemas.openxmlformats.org/officeDocument/2006/relationships/hyperlink" Target="https://creativecommons.org/licenses/by-sa/3.0/"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PHOTO CREDITS</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Clothing – in the creative commons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Moksha </a:t>
            </a:r>
            <a:r>
              <a:rPr lang="en-GB" sz="1200" dirty="0" err="1"/>
              <a:t>Patamu</a:t>
            </a:r>
            <a:r>
              <a:rPr lang="en-GB" sz="1200" dirty="0"/>
              <a:t> board - </a:t>
            </a:r>
            <a:r>
              <a:rPr lang="en-GB" sz="1200" dirty="0">
                <a:hlinkClick r:id="rId3" tooltip="https://de.wikipedia.org/wiki/Moksha_Patamu"/>
              </a:rPr>
              <a:t>This Photo</a:t>
            </a:r>
            <a:r>
              <a:rPr lang="en-GB" sz="1200" dirty="0"/>
              <a:t> by Unknown Author is licensed under </a:t>
            </a:r>
            <a:r>
              <a:rPr lang="en-GB" sz="1200" dirty="0">
                <a:hlinkClick r:id="rId4" tooltip="https://creativecommons.org/licenses/by-sa/3.0/"/>
              </a:rPr>
              <a:t>CC BY-SA</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Bedtime story - </a:t>
            </a:r>
            <a:r>
              <a:rPr lang="en-GB" sz="1200" dirty="0">
                <a:hlinkClick r:id="rId5" tooltip="https://es.wikipedia.org/wiki/El_gato_en_el_sombrero"/>
              </a:rPr>
              <a:t>This Photo</a:t>
            </a:r>
            <a:r>
              <a:rPr lang="en-GB" sz="1200" dirty="0"/>
              <a:t> by Unknown Author is licensed under </a:t>
            </a:r>
            <a:r>
              <a:rPr lang="en-GB" sz="1200" dirty="0">
                <a:hlinkClick r:id="rId4" tooltip="https://creativecommons.org/licenses/by-sa/3.0/"/>
              </a:rPr>
              <a:t>CC BY-SA</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p:txBody>
      </p:sp>
      <p:sp>
        <p:nvSpPr>
          <p:cNvPr id="4" name="Slide Number Placeholder 3"/>
          <p:cNvSpPr>
            <a:spLocks noGrp="1"/>
          </p:cNvSpPr>
          <p:nvPr>
            <p:ph type="sldNum" sz="quarter" idx="5"/>
          </p:nvPr>
        </p:nvSpPr>
        <p:spPr/>
        <p:txBody>
          <a:bodyPr/>
          <a:lstStyle/>
          <a:p>
            <a:fld id="{50370239-6FC2-4168-9922-C8E020898BC3}" type="slidenum">
              <a:rPr lang="en-GB" smtClean="0"/>
              <a:t>2</a:t>
            </a:fld>
            <a:endParaRPr lang="en-GB"/>
          </a:p>
        </p:txBody>
      </p:sp>
    </p:spTree>
    <p:extLst>
      <p:ext uri="{BB962C8B-B14F-4D97-AF65-F5344CB8AC3E}">
        <p14:creationId xmlns:p14="http://schemas.microsoft.com/office/powerpoint/2010/main" val="9214179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370239-6FC2-4168-9922-C8E020898BC3}" type="slidenum">
              <a:rPr lang="en-GB" smtClean="0"/>
              <a:t>3</a:t>
            </a:fld>
            <a:endParaRPr lang="en-GB"/>
          </a:p>
        </p:txBody>
      </p:sp>
    </p:spTree>
    <p:extLst>
      <p:ext uri="{BB962C8B-B14F-4D97-AF65-F5344CB8AC3E}">
        <p14:creationId xmlns:p14="http://schemas.microsoft.com/office/powerpoint/2010/main" val="2945597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children what they would like to know from the big question?</a:t>
            </a:r>
          </a:p>
          <a:p>
            <a:r>
              <a:rPr lang="en-GB" dirty="0"/>
              <a:t>What is Karma? Is Karma collectible? Is it an object?</a:t>
            </a:r>
          </a:p>
          <a:p>
            <a:r>
              <a:rPr lang="en-GB" dirty="0"/>
              <a:t>What is a Hindu?</a:t>
            </a:r>
          </a:p>
          <a:p>
            <a:endParaRPr lang="en-GB" dirty="0"/>
          </a:p>
        </p:txBody>
      </p:sp>
      <p:sp>
        <p:nvSpPr>
          <p:cNvPr id="4" name="Slide Number Placeholder 3"/>
          <p:cNvSpPr>
            <a:spLocks noGrp="1"/>
          </p:cNvSpPr>
          <p:nvPr>
            <p:ph type="sldNum" sz="quarter" idx="5"/>
          </p:nvPr>
        </p:nvSpPr>
        <p:spPr/>
        <p:txBody>
          <a:bodyPr/>
          <a:lstStyle/>
          <a:p>
            <a:fld id="{50370239-6FC2-4168-9922-C8E020898BC3}" type="slidenum">
              <a:rPr lang="en-GB" smtClean="0"/>
              <a:t>6</a:t>
            </a:fld>
            <a:endParaRPr lang="en-GB"/>
          </a:p>
        </p:txBody>
      </p:sp>
    </p:spTree>
    <p:extLst>
      <p:ext uri="{BB962C8B-B14F-4D97-AF65-F5344CB8AC3E}">
        <p14:creationId xmlns:p14="http://schemas.microsoft.com/office/powerpoint/2010/main" val="4111518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4E2529-43FF-4449-9F32-81BC8B7748AE}" type="slidenum">
              <a:rPr lang="en-GB" smtClean="0"/>
              <a:t>7</a:t>
            </a:fld>
            <a:endParaRPr lang="en-GB"/>
          </a:p>
        </p:txBody>
      </p:sp>
    </p:spTree>
    <p:extLst>
      <p:ext uri="{BB962C8B-B14F-4D97-AF65-F5344CB8AC3E}">
        <p14:creationId xmlns:p14="http://schemas.microsoft.com/office/powerpoint/2010/main" val="2314366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You need money to buy new clothes; some are more expensive than others. </a:t>
            </a:r>
          </a:p>
          <a:p>
            <a:r>
              <a:rPr lang="en-GB" sz="1200" b="0" i="0" u="none" strike="noStrike" kern="1200" baseline="0" dirty="0">
                <a:solidFill>
                  <a:schemeClr val="tx1"/>
                </a:solidFill>
                <a:latin typeface="+mn-lt"/>
                <a:ea typeface="+mn-ea"/>
                <a:cs typeface="+mn-cs"/>
              </a:rPr>
              <a:t>Hindus believe that a bit like buying new clothes, when you leave this life, you ‘buy’ a new life and it is paid for with good karma – the good actions you have done in this life. When you return to earth, you become a better person / being.</a:t>
            </a:r>
          </a:p>
          <a:p>
            <a:endParaRPr lang="en-GB" dirty="0"/>
          </a:p>
        </p:txBody>
      </p:sp>
      <p:sp>
        <p:nvSpPr>
          <p:cNvPr id="4" name="Slide Number Placeholder 3"/>
          <p:cNvSpPr>
            <a:spLocks noGrp="1"/>
          </p:cNvSpPr>
          <p:nvPr>
            <p:ph type="sldNum" sz="quarter" idx="5"/>
          </p:nvPr>
        </p:nvSpPr>
        <p:spPr/>
        <p:txBody>
          <a:bodyPr/>
          <a:lstStyle/>
          <a:p>
            <a:fld id="{2B4E2529-43FF-4449-9F32-81BC8B7748AE}" type="slidenum">
              <a:rPr lang="en-GB" smtClean="0"/>
              <a:t>8</a:t>
            </a:fld>
            <a:endParaRPr lang="en-GB"/>
          </a:p>
        </p:txBody>
      </p:sp>
    </p:spTree>
    <p:extLst>
      <p:ext uri="{BB962C8B-B14F-4D97-AF65-F5344CB8AC3E}">
        <p14:creationId xmlns:p14="http://schemas.microsoft.com/office/powerpoint/2010/main" val="557643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Show children the snake and ladder symbol on the front of the unit. </a:t>
            </a:r>
          </a:p>
          <a:p>
            <a:r>
              <a:rPr lang="en-GB" sz="1200" b="0" i="0" u="none" strike="noStrike" kern="1200" baseline="0" dirty="0">
                <a:solidFill>
                  <a:schemeClr val="tx1"/>
                </a:solidFill>
                <a:latin typeface="+mn-lt"/>
                <a:ea typeface="+mn-ea"/>
                <a:cs typeface="+mn-cs"/>
              </a:rPr>
              <a:t>Hindus have holy books and stories which teach them more about the ‘snakes and ladders’ of life and how to achieve a good re-birth into a better life. 	</a:t>
            </a:r>
          </a:p>
          <a:p>
            <a:endParaRPr lang="en-GB" dirty="0"/>
          </a:p>
        </p:txBody>
      </p:sp>
      <p:sp>
        <p:nvSpPr>
          <p:cNvPr id="4" name="Slide Number Placeholder 3"/>
          <p:cNvSpPr>
            <a:spLocks noGrp="1"/>
          </p:cNvSpPr>
          <p:nvPr>
            <p:ph type="sldNum" sz="quarter" idx="5"/>
          </p:nvPr>
        </p:nvSpPr>
        <p:spPr/>
        <p:txBody>
          <a:bodyPr/>
          <a:lstStyle/>
          <a:p>
            <a:fld id="{2B4E2529-43FF-4449-9F32-81BC8B7748AE}" type="slidenum">
              <a:rPr lang="en-GB" smtClean="0"/>
              <a:t>9</a:t>
            </a:fld>
            <a:endParaRPr lang="en-GB"/>
          </a:p>
        </p:txBody>
      </p:sp>
    </p:spTree>
    <p:extLst>
      <p:ext uri="{BB962C8B-B14F-4D97-AF65-F5344CB8AC3E}">
        <p14:creationId xmlns:p14="http://schemas.microsoft.com/office/powerpoint/2010/main" val="3126346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Four stories in resources.</a:t>
            </a:r>
            <a:r>
              <a:rPr lang="en-GB" sz="1200" b="0" i="0" u="none" strike="noStrike" kern="1200" baseline="0" dirty="0">
                <a:solidFill>
                  <a:schemeClr val="tx1"/>
                </a:solidFill>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2B4E2529-43FF-4449-9F32-81BC8B7748AE}" type="slidenum">
              <a:rPr lang="en-GB" smtClean="0"/>
              <a:t>10</a:t>
            </a:fld>
            <a:endParaRPr lang="en-GB"/>
          </a:p>
        </p:txBody>
      </p:sp>
    </p:spTree>
    <p:extLst>
      <p:ext uri="{BB962C8B-B14F-4D97-AF65-F5344CB8AC3E}">
        <p14:creationId xmlns:p14="http://schemas.microsoft.com/office/powerpoint/2010/main" val="168487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4E2529-43FF-4449-9F32-81BC8B7748AE}" type="slidenum">
              <a:rPr lang="en-GB" smtClean="0"/>
              <a:t>11</a:t>
            </a:fld>
            <a:endParaRPr lang="en-GB"/>
          </a:p>
        </p:txBody>
      </p:sp>
    </p:spTree>
    <p:extLst>
      <p:ext uri="{BB962C8B-B14F-4D97-AF65-F5344CB8AC3E}">
        <p14:creationId xmlns:p14="http://schemas.microsoft.com/office/powerpoint/2010/main" val="23102692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wonder:</a:t>
            </a:r>
          </a:p>
          <a:p>
            <a:r>
              <a:rPr lang="en-GB" dirty="0"/>
              <a:t>I wonder how the stories make children think about good actions and bad actions?</a:t>
            </a:r>
          </a:p>
          <a:p>
            <a:r>
              <a:rPr lang="en-GB" dirty="0"/>
              <a:t>I wonder how Hindu parents explain the morals and the lessons to be learnt in these stories?</a:t>
            </a:r>
          </a:p>
          <a:p>
            <a:r>
              <a:rPr lang="en-GB" dirty="0"/>
              <a:t>I wonder if we know any fairy stories with morals?</a:t>
            </a:r>
          </a:p>
          <a:p>
            <a:r>
              <a:rPr lang="en-GB" dirty="0"/>
              <a:t>I wonder how we learn about good and bad actions?</a:t>
            </a:r>
          </a:p>
          <a:p>
            <a:r>
              <a:rPr lang="en-GB" dirty="0"/>
              <a:t>I wonder how important it is to me to be wise </a:t>
            </a:r>
            <a:r>
              <a:rPr lang="en-GB"/>
              <a:t>and choose good actions?</a:t>
            </a:r>
            <a:endParaRPr lang="en-GB" dirty="0"/>
          </a:p>
        </p:txBody>
      </p:sp>
      <p:sp>
        <p:nvSpPr>
          <p:cNvPr id="4" name="Slide Number Placeholder 3"/>
          <p:cNvSpPr>
            <a:spLocks noGrp="1"/>
          </p:cNvSpPr>
          <p:nvPr>
            <p:ph type="sldNum" sz="quarter" idx="5"/>
          </p:nvPr>
        </p:nvSpPr>
        <p:spPr/>
        <p:txBody>
          <a:bodyPr/>
          <a:lstStyle/>
          <a:p>
            <a:fld id="{2B4E2529-43FF-4449-9F32-81BC8B7748AE}" type="slidenum">
              <a:rPr lang="en-GB" smtClean="0"/>
              <a:t>12</a:t>
            </a:fld>
            <a:endParaRPr lang="en-GB"/>
          </a:p>
        </p:txBody>
      </p:sp>
    </p:spTree>
    <p:extLst>
      <p:ext uri="{BB962C8B-B14F-4D97-AF65-F5344CB8AC3E}">
        <p14:creationId xmlns:p14="http://schemas.microsoft.com/office/powerpoint/2010/main" val="10744863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887" y="506438"/>
            <a:ext cx="10032273" cy="5920488"/>
          </a:xfrm>
          <a:solidFill>
            <a:schemeClr val="bg1"/>
          </a:solidFill>
        </p:spPr>
        <p:txBody>
          <a:bodyPr anchor="t" anchorCtr="0">
            <a:normAutofit/>
          </a:bodyPr>
          <a:lstStyle>
            <a:lvl1pPr algn="ctr">
              <a:defRPr sz="5000" b="1" baseline="0">
                <a:latin typeface="Gill Sans MT" panose="020B0502020104020203" pitchFamily="34" charset="0"/>
              </a:defRPr>
            </a:lvl1pPr>
          </a:lstStyle>
          <a:p>
            <a:r>
              <a:rPr lang="en-US" dirty="0"/>
              <a:t>Click to edit Master title style</a:t>
            </a:r>
          </a:p>
        </p:txBody>
      </p:sp>
      <p:pic>
        <p:nvPicPr>
          <p:cNvPr id="3" name="Picture 2">
            <a:extLst>
              <a:ext uri="{FF2B5EF4-FFF2-40B4-BE49-F238E27FC236}">
                <a16:creationId xmlns:a16="http://schemas.microsoft.com/office/drawing/2014/main" id="{83FCBAA1-B033-42A4-B5BB-95E4783FDD6D}"/>
              </a:ext>
            </a:extLst>
          </p:cNvPr>
          <p:cNvPicPr>
            <a:picLocks noChangeAspect="1"/>
          </p:cNvPicPr>
          <p:nvPr userDrawn="1"/>
        </p:nvPicPr>
        <p:blipFill>
          <a:blip r:embed="rId2"/>
          <a:stretch>
            <a:fillRect/>
          </a:stretch>
        </p:blipFill>
        <p:spPr>
          <a:xfrm>
            <a:off x="10293531" y="4740780"/>
            <a:ext cx="2030091" cy="2117220"/>
          </a:xfrm>
          <a:prstGeom prst="rect">
            <a:avLst/>
          </a:prstGeom>
        </p:spPr>
      </p:pic>
    </p:spTree>
    <p:extLst>
      <p:ext uri="{BB962C8B-B14F-4D97-AF65-F5344CB8AC3E}">
        <p14:creationId xmlns:p14="http://schemas.microsoft.com/office/powerpoint/2010/main" val="1103531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61258" y="365125"/>
            <a:ext cx="10332720" cy="1325563"/>
          </a:xfrm>
          <a:solidFill>
            <a:schemeClr val="bg1"/>
          </a:solidFill>
        </p:spPr>
        <p:txBody>
          <a:bodyPr/>
          <a:lstStyle>
            <a:lvl1pPr>
              <a:defRPr b="1">
                <a:latin typeface="Gill Sans MT" panose="020B0502020104020203" pitchFamily="34" charset="0"/>
              </a:defRPr>
            </a:lvl1pPr>
          </a:lstStyle>
          <a:p>
            <a:r>
              <a:rPr lang="en-US" dirty="0"/>
              <a:t>Click to edit Master title style</a:t>
            </a:r>
          </a:p>
        </p:txBody>
      </p:sp>
      <p:sp>
        <p:nvSpPr>
          <p:cNvPr id="3" name="Content Placeholder 2"/>
          <p:cNvSpPr>
            <a:spLocks noGrp="1"/>
          </p:cNvSpPr>
          <p:nvPr>
            <p:ph idx="1"/>
          </p:nvPr>
        </p:nvSpPr>
        <p:spPr>
          <a:xfrm>
            <a:off x="261258" y="1825625"/>
            <a:ext cx="10332720" cy="4771118"/>
          </a:xfrm>
          <a:solidFill>
            <a:schemeClr val="bg1"/>
          </a:solidFill>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F2F801C7-3E58-4E8F-9EE2-508283D62C53}"/>
              </a:ext>
            </a:extLst>
          </p:cNvPr>
          <p:cNvPicPr>
            <a:picLocks noChangeAspect="1"/>
          </p:cNvPicPr>
          <p:nvPr userDrawn="1"/>
        </p:nvPicPr>
        <p:blipFill>
          <a:blip r:embed="rId2"/>
          <a:stretch>
            <a:fillRect/>
          </a:stretch>
        </p:blipFill>
        <p:spPr>
          <a:xfrm>
            <a:off x="10437222" y="4931509"/>
            <a:ext cx="1847211" cy="1926491"/>
          </a:xfrm>
          <a:prstGeom prst="rect">
            <a:avLst/>
          </a:prstGeom>
        </p:spPr>
      </p:pic>
    </p:spTree>
    <p:extLst>
      <p:ext uri="{BB962C8B-B14F-4D97-AF65-F5344CB8AC3E}">
        <p14:creationId xmlns:p14="http://schemas.microsoft.com/office/powerpoint/2010/main" val="4011648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844716-8A34-4521-AE23-F3249FA1BFE9}"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C3721D-E880-4BD7-A400-18BF57147D56}" type="slidenum">
              <a:rPr lang="en-GB" smtClean="0"/>
              <a:t>‹#›</a:t>
            </a:fld>
            <a:endParaRPr lang="en-GB"/>
          </a:p>
        </p:txBody>
      </p:sp>
    </p:spTree>
    <p:extLst>
      <p:ext uri="{BB962C8B-B14F-4D97-AF65-F5344CB8AC3E}">
        <p14:creationId xmlns:p14="http://schemas.microsoft.com/office/powerpoint/2010/main" val="786800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2070" y="365125"/>
            <a:ext cx="10136776" cy="1325563"/>
          </a:xfrm>
          <a:solidFill>
            <a:schemeClr val="bg1"/>
          </a:solidFill>
        </p:spPr>
        <p:txBody>
          <a:bodyPr/>
          <a:lstStyle>
            <a:lvl1pPr>
              <a:defRPr b="1">
                <a:latin typeface="Gill Sans MT" panose="020B0502020104020203" pitchFamily="34" charset="0"/>
              </a:defRPr>
            </a:lvl1pPr>
          </a:lstStyle>
          <a:p>
            <a:r>
              <a:rPr lang="en-US" dirty="0"/>
              <a:t>Click to edit Master title style</a:t>
            </a:r>
          </a:p>
        </p:txBody>
      </p:sp>
      <p:sp>
        <p:nvSpPr>
          <p:cNvPr id="3" name="Content Placeholder 2"/>
          <p:cNvSpPr>
            <a:spLocks noGrp="1"/>
          </p:cNvSpPr>
          <p:nvPr>
            <p:ph sz="half" idx="1"/>
          </p:nvPr>
        </p:nvSpPr>
        <p:spPr>
          <a:xfrm>
            <a:off x="222069" y="1825625"/>
            <a:ext cx="4963885" cy="4810306"/>
          </a:xfrm>
          <a:solidFill>
            <a:schemeClr val="bg1"/>
          </a:solidFill>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394960" y="1825625"/>
            <a:ext cx="4963885" cy="4810306"/>
          </a:xfrm>
          <a:solidFill>
            <a:schemeClr val="bg1"/>
          </a:solidFill>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C5B633A7-D3BB-46A4-9232-3808F656EEE9}"/>
              </a:ext>
            </a:extLst>
          </p:cNvPr>
          <p:cNvPicPr>
            <a:picLocks noChangeAspect="1"/>
          </p:cNvPicPr>
          <p:nvPr userDrawn="1"/>
        </p:nvPicPr>
        <p:blipFill>
          <a:blip r:embed="rId2"/>
          <a:stretch>
            <a:fillRect/>
          </a:stretch>
        </p:blipFill>
        <p:spPr>
          <a:xfrm>
            <a:off x="10358845" y="4877016"/>
            <a:ext cx="1899462" cy="1980984"/>
          </a:xfrm>
          <a:prstGeom prst="rect">
            <a:avLst/>
          </a:prstGeom>
        </p:spPr>
      </p:pic>
    </p:spTree>
    <p:extLst>
      <p:ext uri="{BB962C8B-B14F-4D97-AF65-F5344CB8AC3E}">
        <p14:creationId xmlns:p14="http://schemas.microsoft.com/office/powerpoint/2010/main" val="279832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9844716-8A34-4521-AE23-F3249FA1BFE9}"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C3721D-E880-4BD7-A400-18BF57147D56}" type="slidenum">
              <a:rPr lang="en-GB" smtClean="0"/>
              <a:t>‹#›</a:t>
            </a:fld>
            <a:endParaRPr lang="en-GB"/>
          </a:p>
        </p:txBody>
      </p:sp>
    </p:spTree>
    <p:extLst>
      <p:ext uri="{BB962C8B-B14F-4D97-AF65-F5344CB8AC3E}">
        <p14:creationId xmlns:p14="http://schemas.microsoft.com/office/powerpoint/2010/main" val="1044338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844716-8A34-4521-AE23-F3249FA1BFE9}" type="datetimeFigureOut">
              <a:rPr lang="en-GB" smtClean="0"/>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C3721D-E880-4BD7-A400-18BF57147D56}" type="slidenum">
              <a:rPr lang="en-GB" smtClean="0"/>
              <a:t>‹#›</a:t>
            </a:fld>
            <a:endParaRPr lang="en-GB"/>
          </a:p>
        </p:txBody>
      </p:sp>
    </p:spTree>
    <p:extLst>
      <p:ext uri="{BB962C8B-B14F-4D97-AF65-F5344CB8AC3E}">
        <p14:creationId xmlns:p14="http://schemas.microsoft.com/office/powerpoint/2010/main" val="3934601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844716-8A34-4521-AE23-F3249FA1BFE9}" type="datetimeFigureOut">
              <a:rPr lang="en-GB" smtClean="0"/>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C3721D-E880-4BD7-A400-18BF57147D56}" type="slidenum">
              <a:rPr lang="en-GB" smtClean="0"/>
              <a:t>‹#›</a:t>
            </a:fld>
            <a:endParaRPr lang="en-GB"/>
          </a:p>
        </p:txBody>
      </p:sp>
    </p:spTree>
    <p:extLst>
      <p:ext uri="{BB962C8B-B14F-4D97-AF65-F5344CB8AC3E}">
        <p14:creationId xmlns:p14="http://schemas.microsoft.com/office/powerpoint/2010/main" val="2716359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844716-8A34-4521-AE23-F3249FA1BFE9}"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C3721D-E880-4BD7-A400-18BF57147D56}" type="slidenum">
              <a:rPr lang="en-GB" smtClean="0"/>
              <a:t>‹#›</a:t>
            </a:fld>
            <a:endParaRPr lang="en-GB"/>
          </a:p>
        </p:txBody>
      </p:sp>
    </p:spTree>
    <p:extLst>
      <p:ext uri="{BB962C8B-B14F-4D97-AF65-F5344CB8AC3E}">
        <p14:creationId xmlns:p14="http://schemas.microsoft.com/office/powerpoint/2010/main" val="1761377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844716-8A34-4521-AE23-F3249FA1BFE9}"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C3721D-E880-4BD7-A400-18BF57147D56}" type="slidenum">
              <a:rPr lang="en-GB" smtClean="0"/>
              <a:t>‹#›</a:t>
            </a:fld>
            <a:endParaRPr lang="en-GB"/>
          </a:p>
        </p:txBody>
      </p:sp>
    </p:spTree>
    <p:extLst>
      <p:ext uri="{BB962C8B-B14F-4D97-AF65-F5344CB8AC3E}">
        <p14:creationId xmlns:p14="http://schemas.microsoft.com/office/powerpoint/2010/main" val="3302075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844716-8A34-4521-AE23-F3249FA1BFE9}"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C3721D-E880-4BD7-A400-18BF57147D56}" type="slidenum">
              <a:rPr lang="en-GB" smtClean="0"/>
              <a:t>‹#›</a:t>
            </a:fld>
            <a:endParaRPr lang="en-GB"/>
          </a:p>
        </p:txBody>
      </p:sp>
    </p:spTree>
    <p:extLst>
      <p:ext uri="{BB962C8B-B14F-4D97-AF65-F5344CB8AC3E}">
        <p14:creationId xmlns:p14="http://schemas.microsoft.com/office/powerpoint/2010/main" val="2300077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844716-8A34-4521-AE23-F3249FA1BFE9}"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C3721D-E880-4BD7-A400-18BF57147D56}" type="slidenum">
              <a:rPr lang="en-GB" smtClean="0"/>
              <a:t>‹#›</a:t>
            </a:fld>
            <a:endParaRPr lang="en-GB"/>
          </a:p>
        </p:txBody>
      </p:sp>
    </p:spTree>
    <p:extLst>
      <p:ext uri="{BB962C8B-B14F-4D97-AF65-F5344CB8AC3E}">
        <p14:creationId xmlns:p14="http://schemas.microsoft.com/office/powerpoint/2010/main" val="2054011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844716-8A34-4521-AE23-F3249FA1BFE9}" type="datetimeFigureOut">
              <a:rPr lang="en-GB" smtClean="0"/>
              <a:t>14/01/2021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C3721D-E880-4BD7-A400-18BF57147D56}" type="slidenum">
              <a:rPr lang="en-GB" smtClean="0"/>
              <a:t>‹#›</a:t>
            </a:fld>
            <a:endParaRPr lang="en-GB"/>
          </a:p>
        </p:txBody>
      </p:sp>
    </p:spTree>
    <p:extLst>
      <p:ext uri="{BB962C8B-B14F-4D97-AF65-F5344CB8AC3E}">
        <p14:creationId xmlns:p14="http://schemas.microsoft.com/office/powerpoint/2010/main" val="20739993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pxhere.com/en/photo/847571"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s://hr.wikipedia.org/wiki/%C5%BDene_u_hinduizmu"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de.wikipedia.org/wiki/Moksha_Patamu"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hyperlink" Target="https://es.wikipedia.org/wiki/El_gato_en_el_sombrero"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de.wikipedia.org/wiki/Moksha_Patamu"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flickr.com/photos/esparta/158433370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74A8D-6EAC-453D-9E5D-F33766CB8282}"/>
              </a:ext>
            </a:extLst>
          </p:cNvPr>
          <p:cNvSpPr>
            <a:spLocks noGrp="1"/>
          </p:cNvSpPr>
          <p:nvPr>
            <p:ph type="ctrTitle"/>
          </p:nvPr>
        </p:nvSpPr>
        <p:spPr>
          <a:xfrm>
            <a:off x="424070" y="503385"/>
            <a:ext cx="10005391" cy="6122702"/>
          </a:xfrm>
          <a:solidFill>
            <a:schemeClr val="bg1"/>
          </a:solidFill>
        </p:spPr>
        <p:txBody>
          <a:bodyPr>
            <a:normAutofit fontScale="90000"/>
          </a:bodyPr>
          <a:lstStyle/>
          <a:p>
            <a:r>
              <a:rPr lang="en-GB" sz="6000" dirty="0">
                <a:latin typeface="Gill Sans MT" panose="020B0502020104020203" pitchFamily="34" charset="0"/>
              </a:rPr>
              <a:t>HINDUISM</a:t>
            </a:r>
            <a:br>
              <a:rPr lang="en-GB" sz="6000" dirty="0">
                <a:latin typeface="Gill Sans MT" panose="020B0502020104020203" pitchFamily="34" charset="0"/>
              </a:rPr>
            </a:br>
            <a:br>
              <a:rPr lang="en-GB" sz="6000" dirty="0">
                <a:latin typeface="Gill Sans MT" panose="020B0502020104020203" pitchFamily="34" charset="0"/>
              </a:rPr>
            </a:br>
            <a:r>
              <a:rPr lang="en-GB" sz="6000" dirty="0">
                <a:latin typeface="Gill Sans MT" panose="020B0502020104020203" pitchFamily="34" charset="0"/>
              </a:rPr>
              <a:t>RELIGION AND THE INDIVIDUAL</a:t>
            </a:r>
            <a:br>
              <a:rPr lang="en-GB" sz="6000" dirty="0">
                <a:latin typeface="Gill Sans MT" panose="020B0502020104020203" pitchFamily="34" charset="0"/>
              </a:rPr>
            </a:br>
            <a:br>
              <a:rPr lang="en-GB" sz="6000" dirty="0">
                <a:latin typeface="Gill Sans MT" panose="020B0502020104020203" pitchFamily="34" charset="0"/>
              </a:rPr>
            </a:br>
            <a:br>
              <a:rPr lang="en-GB" sz="3600" dirty="0">
                <a:latin typeface="Gill Sans MT" panose="020B0502020104020203" pitchFamily="34" charset="0"/>
              </a:rPr>
            </a:br>
            <a:r>
              <a:rPr lang="en-GB" sz="4400" dirty="0">
                <a:solidFill>
                  <a:srgbClr val="FF0000"/>
                </a:solidFill>
                <a:latin typeface="Gill Sans MT" panose="020B0502020104020203" pitchFamily="34" charset="0"/>
              </a:rPr>
              <a:t>BIG QUESTION</a:t>
            </a:r>
            <a:br>
              <a:rPr lang="en-GB" sz="3600" b="0" dirty="0"/>
            </a:br>
            <a:r>
              <a:rPr lang="en-GB" b="0" dirty="0"/>
              <a:t> </a:t>
            </a:r>
            <a:r>
              <a:rPr lang="en-GB" dirty="0"/>
              <a:t>Why does a Hindu want to collect good Karma? </a:t>
            </a:r>
            <a:br>
              <a:rPr lang="en-GB" sz="6000" dirty="0">
                <a:latin typeface="Gill Sans MT" panose="020B0502020104020203" pitchFamily="34" charset="0"/>
              </a:rPr>
            </a:br>
            <a:br>
              <a:rPr lang="en-GB" sz="6000" dirty="0">
                <a:latin typeface="Gill Sans MT" panose="020B0502020104020203" pitchFamily="34" charset="0"/>
              </a:rPr>
            </a:br>
            <a:endParaRPr lang="en-GB" sz="6000" dirty="0">
              <a:latin typeface="Gill Sans MT" panose="020B0502020104020203" pitchFamily="34" charset="0"/>
            </a:endParaRPr>
          </a:p>
        </p:txBody>
      </p:sp>
    </p:spTree>
    <p:extLst>
      <p:ext uri="{BB962C8B-B14F-4D97-AF65-F5344CB8AC3E}">
        <p14:creationId xmlns:p14="http://schemas.microsoft.com/office/powerpoint/2010/main" val="31415778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669FB-599E-4DE7-856E-398A8FC65850}"/>
              </a:ext>
            </a:extLst>
          </p:cNvPr>
          <p:cNvSpPr>
            <a:spLocks noGrp="1"/>
          </p:cNvSpPr>
          <p:nvPr>
            <p:ph type="title"/>
          </p:nvPr>
        </p:nvSpPr>
        <p:spPr/>
        <p:txBody>
          <a:bodyPr/>
          <a:lstStyle/>
          <a:p>
            <a:r>
              <a:rPr lang="en-GB" dirty="0"/>
              <a:t>HINDUISM - KARMA</a:t>
            </a:r>
          </a:p>
        </p:txBody>
      </p:sp>
      <p:sp>
        <p:nvSpPr>
          <p:cNvPr id="3" name="Content Placeholder 2">
            <a:extLst>
              <a:ext uri="{FF2B5EF4-FFF2-40B4-BE49-F238E27FC236}">
                <a16:creationId xmlns:a16="http://schemas.microsoft.com/office/drawing/2014/main" id="{9BCD9693-5E56-4F2F-98B5-3D801BC5EAE3}"/>
              </a:ext>
            </a:extLst>
          </p:cNvPr>
          <p:cNvSpPr>
            <a:spLocks noGrp="1"/>
          </p:cNvSpPr>
          <p:nvPr>
            <p:ph idx="1"/>
          </p:nvPr>
        </p:nvSpPr>
        <p:spPr/>
        <p:txBody>
          <a:bodyPr>
            <a:normAutofit fontScale="77500" lnSpcReduction="20000"/>
          </a:bodyPr>
          <a:lstStyle/>
          <a:p>
            <a:pPr marL="0" indent="0">
              <a:lnSpc>
                <a:spcPct val="120000"/>
              </a:lnSpc>
              <a:spcBef>
                <a:spcPts val="0"/>
              </a:spcBef>
              <a:buNone/>
            </a:pPr>
            <a:r>
              <a:rPr lang="en-GB" sz="2400" dirty="0"/>
              <a:t>These resources have been produced by the Diocese of Ely Education Team and are based upon the Diocese of St. Edmundsbury and Ipswich’s ‘Emmanuel Project’.</a:t>
            </a:r>
          </a:p>
          <a:p>
            <a:pPr marL="0" indent="0">
              <a:lnSpc>
                <a:spcPct val="120000"/>
              </a:lnSpc>
              <a:spcBef>
                <a:spcPts val="0"/>
              </a:spcBef>
              <a:buNone/>
            </a:pPr>
            <a:endParaRPr lang="en-GB" sz="2400" dirty="0"/>
          </a:p>
          <a:p>
            <a:pPr marL="0" indent="0">
              <a:lnSpc>
                <a:spcPct val="120000"/>
              </a:lnSpc>
              <a:spcBef>
                <a:spcPts val="0"/>
              </a:spcBef>
              <a:buNone/>
            </a:pPr>
            <a:r>
              <a:rPr lang="en-GB" sz="2400" dirty="0"/>
              <a:t>Use of these resources is restricted to those schools, which have purchased the ‘Emmanuel Project’ and whose purchase details have been shared with the Diocese of Ely. </a:t>
            </a:r>
          </a:p>
          <a:p>
            <a:pPr marL="0" indent="0">
              <a:lnSpc>
                <a:spcPct val="120000"/>
              </a:lnSpc>
              <a:spcBef>
                <a:spcPts val="0"/>
              </a:spcBef>
              <a:buNone/>
            </a:pPr>
            <a:r>
              <a:rPr lang="en-GB" sz="2400" dirty="0"/>
              <a:t>Sharing these resources, without having purchased the full scheme of work contravenes copyright for the ‘Emmanuel Project’ with the Diocese of St Edmundsbury and Ipswich.</a:t>
            </a:r>
          </a:p>
          <a:p>
            <a:pPr marL="0" indent="0">
              <a:lnSpc>
                <a:spcPct val="120000"/>
              </a:lnSpc>
              <a:spcBef>
                <a:spcPts val="0"/>
              </a:spcBef>
              <a:buNone/>
            </a:pPr>
            <a:endParaRPr lang="en-GB" sz="2400" dirty="0"/>
          </a:p>
          <a:p>
            <a:pPr marL="0" indent="0">
              <a:lnSpc>
                <a:spcPct val="120000"/>
              </a:lnSpc>
              <a:spcBef>
                <a:spcPts val="0"/>
              </a:spcBef>
              <a:buNone/>
            </a:pPr>
            <a:r>
              <a:rPr lang="en-GB" sz="2400" dirty="0"/>
              <a:t>All images used within these resources are within the creative commons.</a:t>
            </a:r>
          </a:p>
          <a:p>
            <a:pPr marL="0" indent="0">
              <a:lnSpc>
                <a:spcPct val="120000"/>
              </a:lnSpc>
              <a:spcBef>
                <a:spcPts val="0"/>
              </a:spcBef>
              <a:buNone/>
            </a:pPr>
            <a:endParaRPr lang="en-GB" sz="2400" dirty="0"/>
          </a:p>
          <a:p>
            <a:pPr marL="0" indent="0">
              <a:lnSpc>
                <a:spcPct val="120000"/>
              </a:lnSpc>
              <a:spcBef>
                <a:spcPts val="0"/>
              </a:spcBef>
              <a:buNone/>
            </a:pPr>
            <a:r>
              <a:rPr lang="en-GB" sz="2400" b="1" dirty="0"/>
              <a:t>Please read the introduction to this unit first, in order to set the scene for your teaching and to understand the major concept being studied. Please also ensure that you have decided upon your method of assessment with your RE leader before commencing the unit of learning.</a:t>
            </a:r>
          </a:p>
          <a:p>
            <a:pPr marL="0" indent="0">
              <a:lnSpc>
                <a:spcPct val="120000"/>
              </a:lnSpc>
              <a:spcBef>
                <a:spcPts val="0"/>
              </a:spcBef>
              <a:buNone/>
            </a:pPr>
            <a:endParaRPr lang="en-GB" sz="2400" b="1" dirty="0"/>
          </a:p>
          <a:p>
            <a:pPr marL="0" indent="0">
              <a:lnSpc>
                <a:spcPct val="120000"/>
              </a:lnSpc>
              <a:spcBef>
                <a:spcPts val="0"/>
              </a:spcBef>
              <a:buNone/>
            </a:pPr>
            <a:r>
              <a:rPr lang="en-GB" sz="2400" dirty="0"/>
              <a:t>Please send all feedback about this resource to education@elydiocese.org</a:t>
            </a:r>
          </a:p>
        </p:txBody>
      </p:sp>
    </p:spTree>
    <p:extLst>
      <p:ext uri="{BB962C8B-B14F-4D97-AF65-F5344CB8AC3E}">
        <p14:creationId xmlns:p14="http://schemas.microsoft.com/office/powerpoint/2010/main" val="3924422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74A8D-6EAC-453D-9E5D-F33766CB8282}"/>
              </a:ext>
            </a:extLst>
          </p:cNvPr>
          <p:cNvSpPr>
            <a:spLocks noGrp="1"/>
          </p:cNvSpPr>
          <p:nvPr>
            <p:ph type="ctrTitle"/>
          </p:nvPr>
        </p:nvSpPr>
        <p:spPr>
          <a:xfrm>
            <a:off x="424070" y="503385"/>
            <a:ext cx="10005391" cy="6122702"/>
          </a:xfrm>
          <a:solidFill>
            <a:schemeClr val="bg1"/>
          </a:solidFill>
        </p:spPr>
        <p:txBody>
          <a:bodyPr>
            <a:normAutofit fontScale="90000"/>
          </a:bodyPr>
          <a:lstStyle/>
          <a:p>
            <a:pPr algn="l"/>
            <a:r>
              <a:rPr lang="en-GB" sz="4400" dirty="0">
                <a:solidFill>
                  <a:srgbClr val="FF0000"/>
                </a:solidFill>
                <a:latin typeface="Gill Sans MT" panose="020B0502020104020203" pitchFamily="34" charset="0"/>
              </a:rPr>
              <a:t>BIG QUESTION – ENQUIRY CYCLE</a:t>
            </a:r>
            <a:br>
              <a:rPr lang="en-GB" sz="3600" b="0" dirty="0"/>
            </a:br>
            <a:r>
              <a:rPr lang="en-GB" dirty="0"/>
              <a:t>Why does a Hindu want to collect good Karma?</a:t>
            </a:r>
            <a:br>
              <a:rPr lang="en-GB" dirty="0"/>
            </a:br>
            <a:br>
              <a:rPr lang="en-GB" dirty="0"/>
            </a:br>
            <a:br>
              <a:rPr lang="en-GB" sz="2000" dirty="0"/>
            </a:br>
            <a:r>
              <a:rPr lang="en-GB" sz="4000" dirty="0"/>
              <a:t>1 	– ENGAGE</a:t>
            </a:r>
            <a:br>
              <a:rPr lang="en-GB" sz="4000" dirty="0"/>
            </a:br>
            <a:r>
              <a:rPr lang="en-GB" sz="4000" dirty="0"/>
              <a:t>2 	– ENQUIRE </a:t>
            </a:r>
            <a:br>
              <a:rPr lang="en-GB" sz="4000" dirty="0"/>
            </a:br>
            <a:r>
              <a:rPr lang="en-GB" sz="4000" dirty="0">
                <a:highlight>
                  <a:srgbClr val="FFFF00"/>
                </a:highlight>
              </a:rPr>
              <a:t>3a 	– EXPLORE STORY</a:t>
            </a:r>
            <a:br>
              <a:rPr lang="en-GB" sz="4000" dirty="0"/>
            </a:br>
            <a:r>
              <a:rPr lang="en-GB" sz="4000" dirty="0"/>
              <a:t>3b 	– EXPLORE COMMUNITY</a:t>
            </a:r>
            <a:br>
              <a:rPr lang="en-GB" sz="4000" dirty="0"/>
            </a:br>
            <a:r>
              <a:rPr lang="en-GB" sz="4000" dirty="0"/>
              <a:t>3c 	– EXPLORE RELIGIOUS LIFE</a:t>
            </a:r>
            <a:br>
              <a:rPr lang="en-GB" sz="4000" dirty="0"/>
            </a:br>
            <a:r>
              <a:rPr lang="en-GB" sz="4000" dirty="0"/>
              <a:t>4 	– EVALUATE </a:t>
            </a:r>
            <a:br>
              <a:rPr lang="en-GB" sz="4000" dirty="0"/>
            </a:br>
            <a:r>
              <a:rPr lang="en-GB" sz="4000" dirty="0"/>
              <a:t>5 	– EXPRESS </a:t>
            </a:r>
            <a:br>
              <a:rPr lang="en-GB" sz="4000" dirty="0">
                <a:latin typeface="Gill Sans MT" panose="020B0502020104020203" pitchFamily="34" charset="0"/>
              </a:rPr>
            </a:br>
            <a:br>
              <a:rPr lang="en-GB" sz="6000" dirty="0">
                <a:latin typeface="Gill Sans MT" panose="020B0502020104020203" pitchFamily="34" charset="0"/>
              </a:rPr>
            </a:br>
            <a:endParaRPr lang="en-GB" sz="6000" dirty="0">
              <a:latin typeface="Gill Sans MT" panose="020B0502020104020203" pitchFamily="34" charset="0"/>
            </a:endParaRPr>
          </a:p>
        </p:txBody>
      </p:sp>
    </p:spTree>
    <p:extLst>
      <p:ext uri="{BB962C8B-B14F-4D97-AF65-F5344CB8AC3E}">
        <p14:creationId xmlns:p14="http://schemas.microsoft.com/office/powerpoint/2010/main" val="13400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950ED-F431-47D4-9820-CBC971C174C5}"/>
              </a:ext>
            </a:extLst>
          </p:cNvPr>
          <p:cNvSpPr>
            <a:spLocks noGrp="1"/>
          </p:cNvSpPr>
          <p:nvPr>
            <p:ph type="ctrTitle"/>
          </p:nvPr>
        </p:nvSpPr>
        <p:spPr/>
        <p:txBody>
          <a:bodyPr>
            <a:normAutofit/>
          </a:bodyPr>
          <a:lstStyle/>
          <a:p>
            <a:pPr algn="l">
              <a:lnSpc>
                <a:spcPct val="100000"/>
              </a:lnSpc>
            </a:pPr>
            <a:r>
              <a:rPr lang="en-GB" dirty="0"/>
              <a:t>Resources / prep for this section</a:t>
            </a:r>
            <a:br>
              <a:rPr lang="en-GB" dirty="0"/>
            </a:br>
            <a:r>
              <a:rPr lang="en-GB" sz="3200" b="0" dirty="0"/>
              <a:t>Read the SOW intro carefully for context.</a:t>
            </a:r>
            <a:br>
              <a:rPr lang="en-GB" sz="3200" b="0" dirty="0"/>
            </a:br>
            <a:r>
              <a:rPr lang="en-GB" sz="3200" b="0" dirty="0"/>
              <a:t>Work out what your assessment will be first.</a:t>
            </a:r>
            <a:br>
              <a:rPr lang="en-GB" sz="3200" b="0" dirty="0"/>
            </a:br>
            <a:r>
              <a:rPr lang="en-GB" sz="2400" b="0" dirty="0">
                <a:solidFill>
                  <a:srgbClr val="FF0000"/>
                </a:solidFill>
              </a:rPr>
              <a:t>You will need multiple snakes and ladders boards (at least 6 for this session)</a:t>
            </a:r>
            <a:br>
              <a:rPr lang="en-GB" sz="1600" dirty="0"/>
            </a:br>
            <a:r>
              <a:rPr lang="en-GB" sz="2400" b="0" dirty="0"/>
              <a:t>PRINT</a:t>
            </a:r>
            <a:br>
              <a:rPr lang="en-GB" sz="2400" dirty="0"/>
            </a:br>
            <a:r>
              <a:rPr lang="en-GB" sz="2400" b="0" dirty="0"/>
              <a:t>One quotation to display</a:t>
            </a:r>
            <a:br>
              <a:rPr lang="en-GB" sz="2400" b="0" dirty="0"/>
            </a:br>
            <a:r>
              <a:rPr lang="en-GB" sz="2400" b="0" dirty="0"/>
              <a:t>One quotation to put in envelope</a:t>
            </a:r>
            <a:br>
              <a:rPr lang="en-GB" sz="2400" b="0" dirty="0"/>
            </a:br>
            <a:r>
              <a:rPr lang="en-GB" sz="2400" b="0" dirty="0"/>
              <a:t>RESOURCES</a:t>
            </a:r>
            <a:br>
              <a:rPr lang="en-GB" sz="2400" b="0" dirty="0"/>
            </a:br>
            <a:r>
              <a:rPr lang="en-GB" sz="2400" b="0" dirty="0"/>
              <a:t>Sports bag with different styles of clothes in it (smart / sports / casual / seaside) plus envelope with printed quotation in it</a:t>
            </a:r>
            <a:br>
              <a:rPr lang="en-GB" sz="2400" b="0" dirty="0"/>
            </a:br>
            <a:r>
              <a:rPr lang="en-GB" sz="2400" b="0" dirty="0"/>
              <a:t>VIDEO SET UP</a:t>
            </a:r>
            <a:br>
              <a:rPr lang="en-GB" b="0" dirty="0"/>
            </a:br>
            <a:br>
              <a:rPr lang="en-GB" sz="2400" b="0" dirty="0"/>
            </a:br>
            <a:br>
              <a:rPr lang="en-GB" sz="2400" b="0" dirty="0"/>
            </a:br>
            <a:endParaRPr lang="en-GB" sz="1600" dirty="0"/>
          </a:p>
        </p:txBody>
      </p:sp>
    </p:spTree>
    <p:extLst>
      <p:ext uri="{BB962C8B-B14F-4D97-AF65-F5344CB8AC3E}">
        <p14:creationId xmlns:p14="http://schemas.microsoft.com/office/powerpoint/2010/main" val="3747659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74A8D-6EAC-453D-9E5D-F33766CB8282}"/>
              </a:ext>
            </a:extLst>
          </p:cNvPr>
          <p:cNvSpPr>
            <a:spLocks noGrp="1"/>
          </p:cNvSpPr>
          <p:nvPr>
            <p:ph type="ctrTitle"/>
          </p:nvPr>
        </p:nvSpPr>
        <p:spPr>
          <a:xfrm>
            <a:off x="424070" y="503385"/>
            <a:ext cx="10005391" cy="6122702"/>
          </a:xfrm>
          <a:solidFill>
            <a:schemeClr val="bg1"/>
          </a:solidFill>
        </p:spPr>
        <p:txBody>
          <a:bodyPr>
            <a:normAutofit fontScale="90000"/>
          </a:bodyPr>
          <a:lstStyle/>
          <a:p>
            <a:r>
              <a:rPr lang="en-GB" sz="6000" dirty="0">
                <a:latin typeface="Gill Sans MT" panose="020B0502020104020203" pitchFamily="34" charset="0"/>
              </a:rPr>
              <a:t>HINDUISM</a:t>
            </a:r>
            <a:br>
              <a:rPr lang="en-GB" sz="6000" dirty="0">
                <a:latin typeface="Gill Sans MT" panose="020B0502020104020203" pitchFamily="34" charset="0"/>
              </a:rPr>
            </a:br>
            <a:br>
              <a:rPr lang="en-GB" sz="6000" dirty="0">
                <a:latin typeface="Gill Sans MT" panose="020B0502020104020203" pitchFamily="34" charset="0"/>
              </a:rPr>
            </a:br>
            <a:r>
              <a:rPr lang="en-GB" sz="6000" dirty="0"/>
              <a:t>RELIGION AND THE INDIVIDUAL</a:t>
            </a:r>
            <a:br>
              <a:rPr lang="en-GB" sz="6000" dirty="0">
                <a:latin typeface="Gill Sans MT" panose="020B0502020104020203" pitchFamily="34" charset="0"/>
              </a:rPr>
            </a:br>
            <a:br>
              <a:rPr lang="en-GB" sz="4400" dirty="0">
                <a:latin typeface="Gill Sans MT" panose="020B0502020104020203" pitchFamily="34" charset="0"/>
              </a:rPr>
            </a:br>
            <a:br>
              <a:rPr lang="en-GB" sz="3600" dirty="0">
                <a:latin typeface="Gill Sans MT" panose="020B0502020104020203" pitchFamily="34" charset="0"/>
              </a:rPr>
            </a:br>
            <a:r>
              <a:rPr lang="en-GB" sz="4400" dirty="0">
                <a:solidFill>
                  <a:srgbClr val="FF0000"/>
                </a:solidFill>
                <a:latin typeface="Gill Sans MT" panose="020B0502020104020203" pitchFamily="34" charset="0"/>
              </a:rPr>
              <a:t>BIG QUESTION</a:t>
            </a:r>
            <a:br>
              <a:rPr lang="en-GB" sz="3600" b="0" dirty="0"/>
            </a:br>
            <a:r>
              <a:rPr lang="en-GB" b="0" dirty="0"/>
              <a:t> </a:t>
            </a:r>
            <a:r>
              <a:rPr lang="en-GB" dirty="0"/>
              <a:t>Why does a Hindu want to collect good Karma?</a:t>
            </a:r>
            <a:br>
              <a:rPr lang="en-GB" sz="6000" dirty="0">
                <a:latin typeface="Gill Sans MT" panose="020B0502020104020203" pitchFamily="34" charset="0"/>
              </a:rPr>
            </a:br>
            <a:br>
              <a:rPr lang="en-GB" sz="6000" dirty="0">
                <a:latin typeface="Gill Sans MT" panose="020B0502020104020203" pitchFamily="34" charset="0"/>
              </a:rPr>
            </a:br>
            <a:endParaRPr lang="en-GB" sz="6000" dirty="0">
              <a:latin typeface="Gill Sans MT" panose="020B0502020104020203" pitchFamily="34" charset="0"/>
            </a:endParaRPr>
          </a:p>
        </p:txBody>
      </p:sp>
    </p:spTree>
    <p:extLst>
      <p:ext uri="{BB962C8B-B14F-4D97-AF65-F5344CB8AC3E}">
        <p14:creationId xmlns:p14="http://schemas.microsoft.com/office/powerpoint/2010/main" val="1648406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7DCBC-8961-49A8-AE16-B3D0AE798DCC}"/>
              </a:ext>
            </a:extLst>
          </p:cNvPr>
          <p:cNvSpPr>
            <a:spLocks noGrp="1"/>
          </p:cNvSpPr>
          <p:nvPr>
            <p:ph type="title"/>
          </p:nvPr>
        </p:nvSpPr>
        <p:spPr/>
        <p:txBody>
          <a:bodyPr>
            <a:normAutofit/>
          </a:bodyPr>
          <a:lstStyle/>
          <a:p>
            <a:r>
              <a:rPr lang="en-GB" sz="4200" dirty="0"/>
              <a:t>BIG QUESTION - MORE QUESTIONS</a:t>
            </a:r>
          </a:p>
        </p:txBody>
      </p:sp>
      <p:sp>
        <p:nvSpPr>
          <p:cNvPr id="3" name="Content Placeholder 2">
            <a:extLst>
              <a:ext uri="{FF2B5EF4-FFF2-40B4-BE49-F238E27FC236}">
                <a16:creationId xmlns:a16="http://schemas.microsoft.com/office/drawing/2014/main" id="{4ED9B6C3-C897-417B-8664-ADA74DDAB657}"/>
              </a:ext>
            </a:extLst>
          </p:cNvPr>
          <p:cNvSpPr>
            <a:spLocks noGrp="1"/>
          </p:cNvSpPr>
          <p:nvPr>
            <p:ph idx="1"/>
          </p:nvPr>
        </p:nvSpPr>
        <p:spPr/>
        <p:txBody>
          <a:bodyPr>
            <a:normAutofit/>
          </a:bodyPr>
          <a:lstStyle/>
          <a:p>
            <a:pPr marL="0" indent="0" algn="ctr">
              <a:buNone/>
            </a:pPr>
            <a:r>
              <a:rPr lang="en-GB" sz="6600" dirty="0"/>
              <a:t>Why does a Hindu want to collect good Karma? </a:t>
            </a:r>
          </a:p>
          <a:p>
            <a:pPr marL="0" indent="0" algn="ctr">
              <a:buNone/>
            </a:pPr>
            <a:endParaRPr lang="en-GB" sz="6600" dirty="0"/>
          </a:p>
          <a:p>
            <a:pPr marL="0" indent="0" algn="ctr">
              <a:buNone/>
            </a:pPr>
            <a:r>
              <a:rPr lang="en-GB" sz="6600" dirty="0"/>
              <a:t>What are your questions?</a:t>
            </a:r>
          </a:p>
        </p:txBody>
      </p:sp>
    </p:spTree>
    <p:extLst>
      <p:ext uri="{BB962C8B-B14F-4D97-AF65-F5344CB8AC3E}">
        <p14:creationId xmlns:p14="http://schemas.microsoft.com/office/powerpoint/2010/main" val="394959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1D995E6-0907-4114-AECA-168C7386BA7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3F5342F-773A-4376-884B-89EC752EA5D7}"/>
              </a:ext>
            </a:extLst>
          </p:cNvPr>
          <p:cNvSpPr>
            <a:spLocks noGrp="1"/>
          </p:cNvSpPr>
          <p:nvPr>
            <p:ph type="title"/>
          </p:nvPr>
        </p:nvSpPr>
        <p:spPr>
          <a:xfrm>
            <a:off x="0" y="4533900"/>
            <a:ext cx="12175466" cy="2324100"/>
          </a:xfrm>
          <a:solidFill>
            <a:schemeClr val="bg1"/>
          </a:solidFill>
        </p:spPr>
        <p:txBody>
          <a:bodyPr>
            <a:normAutofit fontScale="90000"/>
          </a:bodyPr>
          <a:lstStyle/>
          <a:p>
            <a:r>
              <a:rPr lang="en-GB" dirty="0"/>
              <a:t>As a man casts off his worn-out clothes and takes on other new ones in their place, so does the embodied soul cast off his worn-out bodies and enters other new’ </a:t>
            </a:r>
            <a:r>
              <a:rPr lang="en-GB" b="0" dirty="0"/>
              <a:t>– words from Bhagavad Gita 	</a:t>
            </a:r>
          </a:p>
        </p:txBody>
      </p:sp>
    </p:spTree>
    <p:extLst>
      <p:ext uri="{BB962C8B-B14F-4D97-AF65-F5344CB8AC3E}">
        <p14:creationId xmlns:p14="http://schemas.microsoft.com/office/powerpoint/2010/main" val="3005825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CBB29-D692-4E13-8EB3-60059C3BBD6D}"/>
              </a:ext>
            </a:extLst>
          </p:cNvPr>
          <p:cNvSpPr>
            <a:spLocks noGrp="1"/>
          </p:cNvSpPr>
          <p:nvPr>
            <p:ph type="title"/>
          </p:nvPr>
        </p:nvSpPr>
        <p:spPr>
          <a:xfrm>
            <a:off x="222070" y="365125"/>
            <a:ext cx="10353915" cy="1325563"/>
          </a:xfrm>
        </p:spPr>
        <p:txBody>
          <a:bodyPr/>
          <a:lstStyle/>
          <a:p>
            <a:r>
              <a:rPr lang="en-GB" dirty="0"/>
              <a:t>How does Karma affect an individual’s </a:t>
            </a:r>
            <a:br>
              <a:rPr lang="en-GB" dirty="0"/>
            </a:br>
            <a:r>
              <a:rPr lang="en-GB" dirty="0"/>
              <a:t>daily life?</a:t>
            </a:r>
          </a:p>
        </p:txBody>
      </p:sp>
      <p:pic>
        <p:nvPicPr>
          <p:cNvPr id="5" name="Content Placeholder 10" descr="A picture containing person, child, smiling, young&#10;&#10;Description automatically generated">
            <a:extLst>
              <a:ext uri="{FF2B5EF4-FFF2-40B4-BE49-F238E27FC236}">
                <a16:creationId xmlns:a16="http://schemas.microsoft.com/office/drawing/2014/main" id="{EACBC9A3-7FF3-4AEF-B2C8-C92B63D7CF90}"/>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3029" b="-2"/>
          <a:stretch/>
        </p:blipFill>
        <p:spPr>
          <a:xfrm>
            <a:off x="222070" y="1869027"/>
            <a:ext cx="6725553" cy="4623848"/>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1337333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66998-7D37-4F3E-AF53-E972FAB00304}"/>
              </a:ext>
            </a:extLst>
          </p:cNvPr>
          <p:cNvSpPr>
            <a:spLocks noGrp="1"/>
          </p:cNvSpPr>
          <p:nvPr>
            <p:ph type="title"/>
          </p:nvPr>
        </p:nvSpPr>
        <p:spPr>
          <a:xfrm>
            <a:off x="261258" y="365125"/>
            <a:ext cx="5379153" cy="6259962"/>
          </a:xfrm>
        </p:spPr>
        <p:txBody>
          <a:bodyPr>
            <a:normAutofit/>
          </a:bodyPr>
          <a:lstStyle/>
          <a:p>
            <a:r>
              <a:rPr lang="en-GB" sz="4800" dirty="0"/>
              <a:t>Hindus have holy books and stories to teach them about the ‘snakes and ladders’ of life and how to achieve a better life.</a:t>
            </a:r>
          </a:p>
        </p:txBody>
      </p:sp>
      <p:pic>
        <p:nvPicPr>
          <p:cNvPr id="4" name="Content Placeholder 5" descr="Map&#10;&#10;Description automatically generated">
            <a:extLst>
              <a:ext uri="{FF2B5EF4-FFF2-40B4-BE49-F238E27FC236}">
                <a16:creationId xmlns:a16="http://schemas.microsoft.com/office/drawing/2014/main" id="{40CEB565-3DB8-4A4A-BFEB-6286897441D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862" t="2741" r="2398" b="1813"/>
          <a:stretch/>
        </p:blipFill>
        <p:spPr>
          <a:xfrm>
            <a:off x="5640411" y="0"/>
            <a:ext cx="6551589" cy="6858000"/>
          </a:xfrm>
          <a:prstGeom prst="rect">
            <a:avLst/>
          </a:prstGeom>
          <a:solidFill>
            <a:schemeClr val="bg1"/>
          </a:solidFill>
        </p:spPr>
      </p:pic>
    </p:spTree>
    <p:extLst>
      <p:ext uri="{BB962C8B-B14F-4D97-AF65-F5344CB8AC3E}">
        <p14:creationId xmlns:p14="http://schemas.microsoft.com/office/powerpoint/2010/main" val="3947602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E36DF-D54B-4493-9438-1F166240642F}"/>
              </a:ext>
            </a:extLst>
          </p:cNvPr>
          <p:cNvSpPr>
            <a:spLocks noGrp="1"/>
          </p:cNvSpPr>
          <p:nvPr>
            <p:ph type="title"/>
          </p:nvPr>
        </p:nvSpPr>
        <p:spPr>
          <a:xfrm>
            <a:off x="222070" y="365125"/>
            <a:ext cx="10136776" cy="2136535"/>
          </a:xfrm>
        </p:spPr>
        <p:txBody>
          <a:bodyPr>
            <a:normAutofit fontScale="90000"/>
          </a:bodyPr>
          <a:lstStyle/>
          <a:p>
            <a:r>
              <a:rPr lang="en-GB" dirty="0"/>
              <a:t>How do Hindu parents help their children learn about good actions (KARMA). </a:t>
            </a:r>
            <a:br>
              <a:rPr lang="en-GB" dirty="0"/>
            </a:br>
            <a:r>
              <a:rPr lang="en-GB" dirty="0"/>
              <a:t>Why do they think this is important? </a:t>
            </a:r>
            <a:r>
              <a:rPr lang="en-GB" b="0" dirty="0"/>
              <a:t>	</a:t>
            </a:r>
            <a:endParaRPr lang="en-GB" dirty="0"/>
          </a:p>
        </p:txBody>
      </p:sp>
      <p:pic>
        <p:nvPicPr>
          <p:cNvPr id="6" name="Content Placeholder 5">
            <a:extLst>
              <a:ext uri="{FF2B5EF4-FFF2-40B4-BE49-F238E27FC236}">
                <a16:creationId xmlns:a16="http://schemas.microsoft.com/office/drawing/2014/main" id="{054C1F13-8AC1-4CF4-BE1E-0689DED7E7C5}"/>
              </a:ext>
            </a:extLst>
          </p:cNvPr>
          <p:cNvPicPr>
            <a:picLocks noGrp="1" noChangeAspect="1"/>
          </p:cNvPicPr>
          <p:nvPr>
            <p:ph sz="half"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22250" y="2780476"/>
            <a:ext cx="4964113" cy="3714811"/>
          </a:xfrm>
        </p:spPr>
      </p:pic>
      <p:sp>
        <p:nvSpPr>
          <p:cNvPr id="4" name="Content Placeholder 3">
            <a:extLst>
              <a:ext uri="{FF2B5EF4-FFF2-40B4-BE49-F238E27FC236}">
                <a16:creationId xmlns:a16="http://schemas.microsoft.com/office/drawing/2014/main" id="{E4E35E25-614A-43A1-B285-E33C5A564E8D}"/>
              </a:ext>
            </a:extLst>
          </p:cNvPr>
          <p:cNvSpPr>
            <a:spLocks noGrp="1"/>
          </p:cNvSpPr>
          <p:nvPr>
            <p:ph sz="half" idx="2"/>
          </p:nvPr>
        </p:nvSpPr>
        <p:spPr>
          <a:xfrm>
            <a:off x="5394960" y="2780476"/>
            <a:ext cx="4963885" cy="3712399"/>
          </a:xfrm>
        </p:spPr>
        <p:txBody>
          <a:bodyPr/>
          <a:lstStyle/>
          <a:p>
            <a:pPr marL="0" indent="0">
              <a:buNone/>
            </a:pPr>
            <a:r>
              <a:rPr lang="en-GB" dirty="0"/>
              <a:t>Read the story.</a:t>
            </a:r>
          </a:p>
          <a:p>
            <a:pPr marL="0" indent="0">
              <a:buNone/>
            </a:pPr>
            <a:r>
              <a:rPr lang="en-GB" dirty="0"/>
              <a:t>Think about the actions.</a:t>
            </a:r>
          </a:p>
          <a:p>
            <a:pPr marL="0" indent="0">
              <a:buNone/>
            </a:pPr>
            <a:r>
              <a:rPr lang="en-GB" dirty="0"/>
              <a:t>Are they snakes or are they ladders?</a:t>
            </a:r>
          </a:p>
          <a:p>
            <a:pPr marL="0" indent="0">
              <a:buNone/>
            </a:pPr>
            <a:endParaRPr lang="en-GB" dirty="0"/>
          </a:p>
        </p:txBody>
      </p:sp>
    </p:spTree>
    <p:extLst>
      <p:ext uri="{BB962C8B-B14F-4D97-AF65-F5344CB8AC3E}">
        <p14:creationId xmlns:p14="http://schemas.microsoft.com/office/powerpoint/2010/main" val="1105375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66998-7D37-4F3E-AF53-E972FAB00304}"/>
              </a:ext>
            </a:extLst>
          </p:cNvPr>
          <p:cNvSpPr>
            <a:spLocks noGrp="1"/>
          </p:cNvSpPr>
          <p:nvPr>
            <p:ph type="title"/>
          </p:nvPr>
        </p:nvSpPr>
        <p:spPr>
          <a:xfrm>
            <a:off x="261258" y="365125"/>
            <a:ext cx="5379153" cy="6259962"/>
          </a:xfrm>
        </p:spPr>
        <p:txBody>
          <a:bodyPr>
            <a:normAutofit/>
          </a:bodyPr>
          <a:lstStyle/>
          <a:p>
            <a:r>
              <a:rPr lang="en-GB" sz="4800" dirty="0"/>
              <a:t>Think about your story…</a:t>
            </a:r>
            <a:br>
              <a:rPr lang="en-GB" sz="4800" dirty="0"/>
            </a:br>
            <a:br>
              <a:rPr lang="en-GB" sz="4800" dirty="0"/>
            </a:br>
            <a:r>
              <a:rPr lang="en-GB" sz="4800" dirty="0"/>
              <a:t>What would a Hindu child learn about good actions (KARMA)?</a:t>
            </a:r>
          </a:p>
        </p:txBody>
      </p:sp>
      <p:pic>
        <p:nvPicPr>
          <p:cNvPr id="4" name="Content Placeholder 5" descr="Map&#10;&#10;Description automatically generated">
            <a:extLst>
              <a:ext uri="{FF2B5EF4-FFF2-40B4-BE49-F238E27FC236}">
                <a16:creationId xmlns:a16="http://schemas.microsoft.com/office/drawing/2014/main" id="{40CEB565-3DB8-4A4A-BFEB-6286897441D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862" t="2741" r="2398" b="1813"/>
          <a:stretch/>
        </p:blipFill>
        <p:spPr>
          <a:xfrm>
            <a:off x="5640411" y="0"/>
            <a:ext cx="6551589" cy="6858000"/>
          </a:xfrm>
          <a:prstGeom prst="rect">
            <a:avLst/>
          </a:prstGeom>
          <a:solidFill>
            <a:schemeClr val="bg1"/>
          </a:solidFill>
        </p:spPr>
      </p:pic>
    </p:spTree>
    <p:extLst>
      <p:ext uri="{BB962C8B-B14F-4D97-AF65-F5344CB8AC3E}">
        <p14:creationId xmlns:p14="http://schemas.microsoft.com/office/powerpoint/2010/main" val="3919487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F78B0-BF3A-4F2D-A6B4-EC69DA5E9148}"/>
              </a:ext>
            </a:extLst>
          </p:cNvPr>
          <p:cNvSpPr>
            <a:spLocks noGrp="1"/>
          </p:cNvSpPr>
          <p:nvPr>
            <p:ph type="title"/>
          </p:nvPr>
        </p:nvSpPr>
        <p:spPr/>
        <p:txBody>
          <a:bodyPr/>
          <a:lstStyle/>
          <a:p>
            <a:r>
              <a:rPr lang="en-GB" dirty="0"/>
              <a:t>I WONDER…</a:t>
            </a:r>
          </a:p>
        </p:txBody>
      </p:sp>
      <p:pic>
        <p:nvPicPr>
          <p:cNvPr id="7" name="Content Placeholder 6" descr="A person standing in front of a sunset&#10;&#10;Description automatically generated">
            <a:extLst>
              <a:ext uri="{FF2B5EF4-FFF2-40B4-BE49-F238E27FC236}">
                <a16:creationId xmlns:a16="http://schemas.microsoft.com/office/drawing/2014/main" id="{9D1C3FEB-55DF-4222-8D10-6876B18885EE}"/>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49380" y="1763109"/>
            <a:ext cx="7089111" cy="4729766"/>
          </a:xfrm>
        </p:spPr>
      </p:pic>
    </p:spTree>
    <p:extLst>
      <p:ext uri="{BB962C8B-B14F-4D97-AF65-F5344CB8AC3E}">
        <p14:creationId xmlns:p14="http://schemas.microsoft.com/office/powerpoint/2010/main" val="386646222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10318BD08F1B94185336A317FA39E50" ma:contentTypeVersion="10" ma:contentTypeDescription="Create a new document." ma:contentTypeScope="" ma:versionID="ad5957b0c4118d52df0812784282a8fe">
  <xsd:schema xmlns:xsd="http://www.w3.org/2001/XMLSchema" xmlns:xs="http://www.w3.org/2001/XMLSchema" xmlns:p="http://schemas.microsoft.com/office/2006/metadata/properties" xmlns:ns3="a9a893d0-56b5-429c-b082-0d054ccdc307" targetNamespace="http://schemas.microsoft.com/office/2006/metadata/properties" ma:root="true" ma:fieldsID="c97c3a3e6c95c724d6f9091e04023962" ns3:_="">
    <xsd:import namespace="a9a893d0-56b5-429c-b082-0d054ccdc30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9a893d0-56b5-429c-b082-0d054ccdc3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E507967-0080-48D0-A409-8A49537BD62D}">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D6AD8290-2933-4C59-B2D2-7E9FA6844D20}">
  <ds:schemaRefs>
    <ds:schemaRef ds:uri="http://schemas.microsoft.com/sharepoint/v3/contenttype/forms"/>
  </ds:schemaRefs>
</ds:datastoreItem>
</file>

<file path=customXml/itemProps3.xml><?xml version="1.0" encoding="utf-8"?>
<ds:datastoreItem xmlns:ds="http://schemas.openxmlformats.org/officeDocument/2006/customXml" ds:itemID="{CCD2F14A-5BFC-4023-9222-42136451E7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9a893d0-56b5-429c-b082-0d054ccdc3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790</TotalTime>
  <Words>799</Words>
  <Application>Microsoft Office PowerPoint</Application>
  <PresentationFormat>Widescreen</PresentationFormat>
  <Paragraphs>59</Paragraphs>
  <Slides>12</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Gill Sans MT</vt:lpstr>
      <vt:lpstr>Office Theme</vt:lpstr>
      <vt:lpstr>HINDUISM  RELIGION AND THE INDIVIDUAL   BIG QUESTION  Why does a Hindu want to collect good Karma?   </vt:lpstr>
      <vt:lpstr>HINDUISM - KARMA</vt:lpstr>
      <vt:lpstr>BIG QUESTION – ENQUIRY CYCLE Why does a Hindu want to collect good Karma?   1  – ENGAGE 2  – ENQUIRE  3a  – EXPLORE STORY 3b  – EXPLORE COMMUNITY 3c  – EXPLORE RELIGIOUS LIFE 4  – EVALUATE  5  – EXPRESS   </vt:lpstr>
      <vt:lpstr>Resources / prep for this section Read the SOW intro carefully for context. Work out what your assessment will be first. You will need multiple snakes and ladders boards (at least 6 for this session) PRINT One quotation to display One quotation to put in envelope RESOURCES Sports bag with different styles of clothes in it (smart / sports / casual / seaside) plus envelope with printed quotation in it VIDEO SET UP   </vt:lpstr>
      <vt:lpstr>HINDUISM  RELIGION AND THE INDIVIDUAL   BIG QUESTION  Why does a Hindu want to collect good Karma?  </vt:lpstr>
      <vt:lpstr>BIG QUESTION - MORE QUESTIONS</vt:lpstr>
      <vt:lpstr>As a man casts off his worn-out clothes and takes on other new ones in their place, so does the embodied soul cast off his worn-out bodies and enters other new’ – words from Bhagavad Gita  </vt:lpstr>
      <vt:lpstr>How does Karma affect an individual’s  daily life?</vt:lpstr>
      <vt:lpstr>Hindus have holy books and stories to teach them about the ‘snakes and ladders’ of life and how to achieve a better life.</vt:lpstr>
      <vt:lpstr>How do Hindu parents help their children learn about good actions (KARMA).  Why do they think this is important?  </vt:lpstr>
      <vt:lpstr>Think about your story…  What would a Hindu child learn about good actions (KARMA)?</vt:lpstr>
      <vt:lpstr>I WONDER…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Vinall</dc:creator>
  <cp:lastModifiedBy>Caroline Vinall</cp:lastModifiedBy>
  <cp:revision>17</cp:revision>
  <dcterms:created xsi:type="dcterms:W3CDTF">2020-02-03T15:56:23Z</dcterms:created>
  <dcterms:modified xsi:type="dcterms:W3CDTF">2021-01-14T00:56:52Z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0x010100810318BD08F1B94185336A317FA39E50</vt:lpwstr>
  </property>
</Properties>
</file>