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12/12/2021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178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815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ear 3 PP WS1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50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938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Melanie Anderson</cp:lastModifiedBy>
  <cp:revision>14</cp:revision>
  <dcterms:created xsi:type="dcterms:W3CDTF">2019-07-05T11:02:13Z</dcterms:created>
  <dcterms:modified xsi:type="dcterms:W3CDTF">2021-12-12T08:22:54Z</dcterms:modified>
</cp:coreProperties>
</file>