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67" r:id="rId3"/>
    <p:sldId id="263" r:id="rId4"/>
    <p:sldId id="273" r:id="rId5"/>
    <p:sldId id="264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71" r:id="rId14"/>
    <p:sldId id="272" r:id="rId15"/>
  </p:sldIdLst>
  <p:sldSz cx="9144000" cy="6858000" type="screen4x3"/>
  <p:notesSz cx="6858000" cy="9144000"/>
  <p:embeddedFontLst>
    <p:embeddedFont>
      <p:font typeface="Tuffy" panose="020B0603060100000000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  <p:embeddedFont>
      <p:font typeface="Twinkl" pitchFamily="2" charset="0"/>
      <p:regular r:id="rId22"/>
      <p:bold r:id="rId23"/>
    </p:embeddedFont>
    <p:embeddedFont>
      <p:font typeface="Sassoon Infant Rg" panose="02000503030000020003" pitchFamily="50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  <p15:guide id="11" orient="horz" pos="3045">
          <p15:clr>
            <a:srgbClr val="A4A3A4"/>
          </p15:clr>
        </p15:guide>
        <p15:guide id="12" orient="horz" pos="28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DC"/>
    <a:srgbClr val="B8B6B7"/>
    <a:srgbClr val="699327"/>
    <a:srgbClr val="000000"/>
    <a:srgbClr val="CEDF98"/>
    <a:srgbClr val="B9D26D"/>
    <a:srgbClr val="86BD32"/>
    <a:srgbClr val="F9B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0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34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  <p:guide orient="horz" pos="3045"/>
        <p:guide orient="horz" pos="288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3B4A30-A37F-43FA-87A9-240E686E2F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B22CDA-27BE-40A4-9431-372F68C6962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5D4E14-FDAF-43D4-BA98-C3E80AF69F3A}" type="datetimeFigureOut">
              <a:rPr lang="en-GB"/>
              <a:pPr>
                <a:defRPr/>
              </a:pPr>
              <a:t>15/08/2021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CF1E46-52E7-468D-BF00-5DDE3E2414C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7CC5F-C793-478F-A468-12ED3E6F124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3A37DC-52FE-4013-AE6F-13241644A3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0">
            <a:extLst>
              <a:ext uri="{FF2B5EF4-FFF2-40B4-BE49-F238E27FC236}">
                <a16:creationId xmlns:a16="http://schemas.microsoft.com/office/drawing/2014/main" id="{49530C03-5314-40FB-BEAA-3BC88A6945E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454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B7D79C30-D57F-446F-B9A7-4BB55E25C7D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921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BFF6DAE-4937-4A72-A898-79874AD4B37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9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344953B-0AD8-4B5D-8238-6802095021E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533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57ABCAD-66FB-43CB-AB99-699B6D6810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06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69ED733-BFC0-45EF-9734-A2598129829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2254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A9E1571-E565-432C-B0FB-C5E2BA5C9D0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472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648F794-CCFE-4D1C-B42C-C8CA273954F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80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582ECEA-0DB2-4074-8F5B-728EA4774A6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8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836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7600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2500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4917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35" r:id="rId10"/>
    <p:sldLayoutId id="2147483736" r:id="rId11"/>
    <p:sldLayoutId id="2147483746" r:id="rId12"/>
    <p:sldLayoutId id="2147483747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2C9E7D-834E-4C88-8E8A-0606B6679703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AA9362-77DD-4254-BBA2-7F6CEBB4D749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10"/>
          <p:cNvSpPr txBox="1">
            <a:spLocks noChangeArrowheads="1"/>
          </p:cNvSpPr>
          <p:nvPr/>
        </p:nvSpPr>
        <p:spPr bwMode="auto">
          <a:xfrm>
            <a:off x="2254250" y="6464300"/>
            <a:ext cx="46275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4 | Online Safety | Cyberbullying | Lesson 1</a:t>
            </a:r>
          </a:p>
        </p:txBody>
      </p:sp>
      <p:sp>
        <p:nvSpPr>
          <p:cNvPr id="14343" name="Text Placeholder 16"/>
          <p:cNvSpPr>
            <a:spLocks noGrp="1" noChangeArrowheads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Online Safety </a:t>
            </a:r>
          </a:p>
        </p:txBody>
      </p:sp>
      <p:sp>
        <p:nvSpPr>
          <p:cNvPr id="14344" name="Title 17"/>
          <p:cNvSpPr>
            <a:spLocks noGrp="1" noChangeArrowheads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</a:p>
        </p:txBody>
      </p:sp>
      <p:pic>
        <p:nvPicPr>
          <p:cNvPr id="1434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F48D9C5-ABD0-4881-B798-9D5DF8CCD5EB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7FF11F1-42D0-4F43-8BD8-83E7598AB68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5364" name="Title 1"/>
          <p:cNvSpPr txBox="1">
            <a:spLocks noChangeArrowheads="1"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5365" name="Title 1"/>
          <p:cNvSpPr txBox="1">
            <a:spLocks noChangeArrowheads="1"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5366" name="Content Placeholder 15"/>
          <p:cNvSpPr>
            <a:spLocks noGrp="1" noChangeArrowheads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identify how a message can hurt someone’s feelings.</a:t>
            </a:r>
          </a:p>
          <a:p>
            <a:pPr eaLnBrk="1" hangingPunct="1"/>
            <a:r>
              <a:rPr lang="en-GB" altLang="en-US"/>
              <a:t>I can say how I should respond to a hurtful message online.</a:t>
            </a:r>
          </a:p>
        </p:txBody>
      </p:sp>
      <p:sp>
        <p:nvSpPr>
          <p:cNvPr id="15367" name="Content Placeholder 15"/>
          <p:cNvSpPr txBox="1">
            <a:spLocks noChangeArrowheads="1"/>
          </p:cNvSpPr>
          <p:nvPr/>
        </p:nvSpPr>
        <p:spPr bwMode="auto">
          <a:xfrm>
            <a:off x="628650" y="3467100"/>
            <a:ext cx="7886700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know how to respond to a hurtful message or comment online.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edit my own messages and comments to make sure I am not being unkind.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explain why other people may be hurt by messages or comments.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EEAA79-FEE6-43B6-86DD-F8302D49D8EE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Sticks and Stones…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CDBD43AB-CE59-4CD8-9762-A8BDBD3F0725}"/>
              </a:ext>
            </a:extLst>
          </p:cNvPr>
          <p:cNvSpPr/>
          <p:nvPr/>
        </p:nvSpPr>
        <p:spPr>
          <a:xfrm>
            <a:off x="1851025" y="1843088"/>
            <a:ext cx="3262313" cy="1282700"/>
          </a:xfrm>
          <a:prstGeom prst="wedgeRectCallout">
            <a:avLst>
              <a:gd name="adj1" fmla="val 63295"/>
              <a:gd name="adj2" fmla="val 19314"/>
            </a:avLst>
          </a:prstGeom>
          <a:solidFill>
            <a:schemeClr val="bg1"/>
          </a:solidFill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Sticks and stones may break my bones, but words can never hurt me.</a:t>
            </a: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769938" y="3957638"/>
            <a:ext cx="7618412" cy="1152525"/>
            <a:chOff x="769834" y="3957356"/>
            <a:chExt cx="7618516" cy="1152526"/>
          </a:xfrm>
        </p:grpSpPr>
        <p:grpSp>
          <p:nvGrpSpPr>
            <p:cNvPr id="16403" name="Group 44"/>
            <p:cNvGrpSpPr>
              <a:grpSpLocks/>
            </p:cNvGrpSpPr>
            <p:nvPr/>
          </p:nvGrpSpPr>
          <p:grpSpPr bwMode="auto">
            <a:xfrm>
              <a:off x="769834" y="3957356"/>
              <a:ext cx="7618516" cy="1152526"/>
              <a:chOff x="769834" y="3428999"/>
              <a:chExt cx="7618516" cy="1152526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E51FA0D-A5AD-44FD-9427-88DE3248C306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6" cy="110966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grpSp>
            <p:nvGrpSpPr>
              <p:cNvPr id="16406" name="Group 43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2EE4F112-981D-4ADA-BD6A-F225578FB85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BF48646A-E876-4ED2-A38D-4132D3CA5678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FADA502A-DA16-4A65-BEFC-46FDBB074373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6404" name="Rectangle 9"/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Is this true? In your group, decide if you agree with this saying.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You might not </a:t>
              </a:r>
              <a:r>
                <a:rPr lang="en-GB" altLang="en-US" b="1">
                  <a:solidFill>
                    <a:schemeClr val="tx1"/>
                  </a:solidFill>
                </a:rPr>
                <a:t>all</a:t>
              </a:r>
              <a:r>
                <a:rPr lang="en-GB" altLang="en-US">
                  <a:solidFill>
                    <a:schemeClr val="tx1"/>
                  </a:solidFill>
                </a:rPr>
                <a:t> agree; you might only agree with it </a:t>
              </a:r>
              <a:r>
                <a:rPr lang="en-GB" altLang="en-US" b="1">
                  <a:solidFill>
                    <a:schemeClr val="tx1"/>
                  </a:solidFill>
                </a:rPr>
                <a:t>sometimes</a:t>
              </a:r>
              <a:r>
                <a:rPr lang="en-GB" altLang="en-US">
                  <a:solidFill>
                    <a:schemeClr val="tx1"/>
                  </a:solidFill>
                </a:rPr>
                <a:t>… that’s fine! </a:t>
              </a:r>
            </a:p>
          </p:txBody>
        </p: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769938" y="5475288"/>
            <a:ext cx="7618412" cy="622300"/>
            <a:chOff x="769834" y="5474652"/>
            <a:chExt cx="7618516" cy="622916"/>
          </a:xfrm>
        </p:grpSpPr>
        <p:grpSp>
          <p:nvGrpSpPr>
            <p:cNvPr id="16396" name="Group 45"/>
            <p:cNvGrpSpPr>
              <a:grpSpLocks/>
            </p:cNvGrpSpPr>
            <p:nvPr/>
          </p:nvGrpSpPr>
          <p:grpSpPr bwMode="auto">
            <a:xfrm>
              <a:off x="769834" y="5474652"/>
              <a:ext cx="7618516" cy="622916"/>
              <a:chOff x="769834" y="3428999"/>
              <a:chExt cx="7618516" cy="622916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E3971F4D-3A35-4261-BDBD-699FF5C51A3C}"/>
                  </a:ext>
                </a:extLst>
              </p:cNvPr>
              <p:cNvSpPr/>
              <p:nvPr/>
            </p:nvSpPr>
            <p:spPr>
              <a:xfrm>
                <a:off x="769834" y="3471903"/>
                <a:ext cx="7618516" cy="58001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6399" name="Group 4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6808D7E1-ABFD-41AE-ACEC-14E8E5563511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87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5A34E56D-F186-4F06-A849-F4CB26109B93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87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C40136CA-0632-44AE-821A-EE3D95C934B8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87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6397" name="Rectangle 27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Try to think of examples that back up your decision.</a:t>
              </a:r>
            </a:p>
          </p:txBody>
        </p:sp>
      </p:grpSp>
      <p:grpSp>
        <p:nvGrpSpPr>
          <p:cNvPr id="16390" name="Group 28"/>
          <p:cNvGrpSpPr>
            <a:grpSpLocks/>
          </p:cNvGrpSpPr>
          <p:nvPr/>
        </p:nvGrpSpPr>
        <p:grpSpPr bwMode="auto">
          <a:xfrm>
            <a:off x="760413" y="-1576388"/>
            <a:ext cx="7642225" cy="1431925"/>
            <a:chOff x="755650" y="3625496"/>
            <a:chExt cx="7641408" cy="1431003"/>
          </a:xfrm>
        </p:grpSpPr>
        <p:grpSp>
          <p:nvGrpSpPr>
            <p:cNvPr id="16392" name="Group 29"/>
            <p:cNvGrpSpPr>
              <a:grpSpLocks/>
            </p:cNvGrpSpPr>
            <p:nvPr/>
          </p:nvGrpSpPr>
          <p:grpSpPr bwMode="auto">
            <a:xfrm>
              <a:off x="2170315" y="3625496"/>
              <a:ext cx="1925319" cy="1278603"/>
              <a:chOff x="2170315" y="4574732"/>
              <a:chExt cx="1925319" cy="1278603"/>
            </a:xfrm>
          </p:grpSpPr>
          <p:sp>
            <p:nvSpPr>
              <p:cNvPr id="32" name="Rectangle 10">
                <a:extLst>
                  <a:ext uri="{FF2B5EF4-FFF2-40B4-BE49-F238E27FC236}">
                    <a16:creationId xmlns:a16="http://schemas.microsoft.com/office/drawing/2014/main" id="{55BBF76C-F52F-4935-A3D0-A2725F8D1A6D}"/>
                  </a:ext>
                </a:extLst>
              </p:cNvPr>
              <p:cNvSpPr/>
              <p:nvPr/>
            </p:nvSpPr>
            <p:spPr>
              <a:xfrm>
                <a:off x="2169961" y="4574732"/>
                <a:ext cx="1925432" cy="1278701"/>
              </a:xfrm>
              <a:custGeom>
                <a:avLst/>
                <a:gdLst>
                  <a:gd name="connsiteX0" fmla="*/ 0 w 7632700"/>
                  <a:gd name="connsiteY0" fmla="*/ 0 h 885099"/>
                  <a:gd name="connsiteX1" fmla="*/ 7632700 w 7632700"/>
                  <a:gd name="connsiteY1" fmla="*/ 0 h 885099"/>
                  <a:gd name="connsiteX2" fmla="*/ 7632700 w 7632700"/>
                  <a:gd name="connsiteY2" fmla="*/ 885099 h 885099"/>
                  <a:gd name="connsiteX3" fmla="*/ 0 w 7632700"/>
                  <a:gd name="connsiteY3" fmla="*/ 885099 h 885099"/>
                  <a:gd name="connsiteX4" fmla="*/ 0 w 7632700"/>
                  <a:gd name="connsiteY4" fmla="*/ 0 h 885099"/>
                  <a:gd name="connsiteX0" fmla="*/ 0 w 7632700"/>
                  <a:gd name="connsiteY0" fmla="*/ 2313 h 887412"/>
                  <a:gd name="connsiteX1" fmla="*/ 320675 w 7632700"/>
                  <a:gd name="connsiteY1" fmla="*/ 0 h 887412"/>
                  <a:gd name="connsiteX2" fmla="*/ 7632700 w 7632700"/>
                  <a:gd name="connsiteY2" fmla="*/ 2313 h 887412"/>
                  <a:gd name="connsiteX3" fmla="*/ 7632700 w 7632700"/>
                  <a:gd name="connsiteY3" fmla="*/ 887412 h 887412"/>
                  <a:gd name="connsiteX4" fmla="*/ 0 w 7632700"/>
                  <a:gd name="connsiteY4" fmla="*/ 887412 h 887412"/>
                  <a:gd name="connsiteX5" fmla="*/ 0 w 7632700"/>
                  <a:gd name="connsiteY5" fmla="*/ 2313 h 887412"/>
                  <a:gd name="connsiteX0" fmla="*/ 0 w 7632700"/>
                  <a:gd name="connsiteY0" fmla="*/ 2313 h 887412"/>
                  <a:gd name="connsiteX1" fmla="*/ 320675 w 7632700"/>
                  <a:gd name="connsiteY1" fmla="*/ 0 h 887412"/>
                  <a:gd name="connsiteX2" fmla="*/ 1701800 w 7632700"/>
                  <a:gd name="connsiteY2" fmla="*/ 0 h 887412"/>
                  <a:gd name="connsiteX3" fmla="*/ 7632700 w 7632700"/>
                  <a:gd name="connsiteY3" fmla="*/ 2313 h 887412"/>
                  <a:gd name="connsiteX4" fmla="*/ 7632700 w 7632700"/>
                  <a:gd name="connsiteY4" fmla="*/ 887412 h 887412"/>
                  <a:gd name="connsiteX5" fmla="*/ 0 w 7632700"/>
                  <a:gd name="connsiteY5" fmla="*/ 887412 h 887412"/>
                  <a:gd name="connsiteX6" fmla="*/ 0 w 7632700"/>
                  <a:gd name="connsiteY6" fmla="*/ 2313 h 887412"/>
                  <a:gd name="connsiteX0" fmla="*/ 0 w 7632700"/>
                  <a:gd name="connsiteY0" fmla="*/ 2313 h 887412"/>
                  <a:gd name="connsiteX1" fmla="*/ 196850 w 7632700"/>
                  <a:gd name="connsiteY1" fmla="*/ 0 h 887412"/>
                  <a:gd name="connsiteX2" fmla="*/ 320675 w 7632700"/>
                  <a:gd name="connsiteY2" fmla="*/ 0 h 887412"/>
                  <a:gd name="connsiteX3" fmla="*/ 1701800 w 7632700"/>
                  <a:gd name="connsiteY3" fmla="*/ 0 h 887412"/>
                  <a:gd name="connsiteX4" fmla="*/ 7632700 w 7632700"/>
                  <a:gd name="connsiteY4" fmla="*/ 2313 h 887412"/>
                  <a:gd name="connsiteX5" fmla="*/ 7632700 w 7632700"/>
                  <a:gd name="connsiteY5" fmla="*/ 887412 h 887412"/>
                  <a:gd name="connsiteX6" fmla="*/ 0 w 7632700"/>
                  <a:gd name="connsiteY6" fmla="*/ 887412 h 887412"/>
                  <a:gd name="connsiteX7" fmla="*/ 0 w 7632700"/>
                  <a:gd name="connsiteY7" fmla="*/ 2313 h 887412"/>
                  <a:gd name="connsiteX0" fmla="*/ 0 w 7632700"/>
                  <a:gd name="connsiteY0" fmla="*/ 230913 h 1116012"/>
                  <a:gd name="connsiteX1" fmla="*/ 196850 w 7632700"/>
                  <a:gd name="connsiteY1" fmla="*/ 228600 h 1116012"/>
                  <a:gd name="connsiteX2" fmla="*/ 325438 w 7632700"/>
                  <a:gd name="connsiteY2" fmla="*/ 0 h 1116012"/>
                  <a:gd name="connsiteX3" fmla="*/ 1701800 w 7632700"/>
                  <a:gd name="connsiteY3" fmla="*/ 228600 h 1116012"/>
                  <a:gd name="connsiteX4" fmla="*/ 7632700 w 7632700"/>
                  <a:gd name="connsiteY4" fmla="*/ 230913 h 1116012"/>
                  <a:gd name="connsiteX5" fmla="*/ 7632700 w 7632700"/>
                  <a:gd name="connsiteY5" fmla="*/ 1116012 h 1116012"/>
                  <a:gd name="connsiteX6" fmla="*/ 0 w 7632700"/>
                  <a:gd name="connsiteY6" fmla="*/ 1116012 h 1116012"/>
                  <a:gd name="connsiteX7" fmla="*/ 0 w 7632700"/>
                  <a:gd name="connsiteY7" fmla="*/ 230913 h 1116012"/>
                  <a:gd name="connsiteX0" fmla="*/ 0 w 7632700"/>
                  <a:gd name="connsiteY0" fmla="*/ 230913 h 1116012"/>
                  <a:gd name="connsiteX1" fmla="*/ 196850 w 7632700"/>
                  <a:gd name="connsiteY1" fmla="*/ 228600 h 1116012"/>
                  <a:gd name="connsiteX2" fmla="*/ 325438 w 7632700"/>
                  <a:gd name="connsiteY2" fmla="*/ 0 h 1116012"/>
                  <a:gd name="connsiteX3" fmla="*/ 1435100 w 7632700"/>
                  <a:gd name="connsiteY3" fmla="*/ 185737 h 1116012"/>
                  <a:gd name="connsiteX4" fmla="*/ 1701800 w 7632700"/>
                  <a:gd name="connsiteY4" fmla="*/ 228600 h 1116012"/>
                  <a:gd name="connsiteX5" fmla="*/ 7632700 w 7632700"/>
                  <a:gd name="connsiteY5" fmla="*/ 230913 h 1116012"/>
                  <a:gd name="connsiteX6" fmla="*/ 7632700 w 7632700"/>
                  <a:gd name="connsiteY6" fmla="*/ 1116012 h 1116012"/>
                  <a:gd name="connsiteX7" fmla="*/ 0 w 7632700"/>
                  <a:gd name="connsiteY7" fmla="*/ 1116012 h 1116012"/>
                  <a:gd name="connsiteX8" fmla="*/ 0 w 7632700"/>
                  <a:gd name="connsiteY8" fmla="*/ 230913 h 1116012"/>
                  <a:gd name="connsiteX0" fmla="*/ 0 w 7632700"/>
                  <a:gd name="connsiteY0" fmla="*/ 230914 h 1116013"/>
                  <a:gd name="connsiteX1" fmla="*/ 196850 w 7632700"/>
                  <a:gd name="connsiteY1" fmla="*/ 228601 h 1116013"/>
                  <a:gd name="connsiteX2" fmla="*/ 325438 w 7632700"/>
                  <a:gd name="connsiteY2" fmla="*/ 1 h 1116013"/>
                  <a:gd name="connsiteX3" fmla="*/ 1520825 w 7632700"/>
                  <a:gd name="connsiteY3" fmla="*/ 0 h 1116013"/>
                  <a:gd name="connsiteX4" fmla="*/ 1701800 w 7632700"/>
                  <a:gd name="connsiteY4" fmla="*/ 228601 h 1116013"/>
                  <a:gd name="connsiteX5" fmla="*/ 7632700 w 7632700"/>
                  <a:gd name="connsiteY5" fmla="*/ 230914 h 1116013"/>
                  <a:gd name="connsiteX6" fmla="*/ 7632700 w 7632700"/>
                  <a:gd name="connsiteY6" fmla="*/ 1116013 h 1116013"/>
                  <a:gd name="connsiteX7" fmla="*/ 0 w 7632700"/>
                  <a:gd name="connsiteY7" fmla="*/ 1116013 h 1116013"/>
                  <a:gd name="connsiteX8" fmla="*/ 0 w 7632700"/>
                  <a:gd name="connsiteY8" fmla="*/ 230914 h 1116013"/>
                  <a:gd name="connsiteX0" fmla="*/ 0 w 7632700"/>
                  <a:gd name="connsiteY0" fmla="*/ 230914 h 1298893"/>
                  <a:gd name="connsiteX1" fmla="*/ 196850 w 7632700"/>
                  <a:gd name="connsiteY1" fmla="*/ 228601 h 1298893"/>
                  <a:gd name="connsiteX2" fmla="*/ 325438 w 7632700"/>
                  <a:gd name="connsiteY2" fmla="*/ 1 h 1298893"/>
                  <a:gd name="connsiteX3" fmla="*/ 1520825 w 7632700"/>
                  <a:gd name="connsiteY3" fmla="*/ 0 h 1298893"/>
                  <a:gd name="connsiteX4" fmla="*/ 1701800 w 7632700"/>
                  <a:gd name="connsiteY4" fmla="*/ 228601 h 1298893"/>
                  <a:gd name="connsiteX5" fmla="*/ 7632700 w 7632700"/>
                  <a:gd name="connsiteY5" fmla="*/ 230914 h 1298893"/>
                  <a:gd name="connsiteX6" fmla="*/ 7632700 w 7632700"/>
                  <a:gd name="connsiteY6" fmla="*/ 1116013 h 1298893"/>
                  <a:gd name="connsiteX7" fmla="*/ 8709 w 7632700"/>
                  <a:gd name="connsiteY7" fmla="*/ 1298893 h 1298893"/>
                  <a:gd name="connsiteX8" fmla="*/ 0 w 7632700"/>
                  <a:gd name="connsiteY8" fmla="*/ 230914 h 1298893"/>
                  <a:gd name="connsiteX0" fmla="*/ 0 w 7632700"/>
                  <a:gd name="connsiteY0" fmla="*/ 230914 h 1298893"/>
                  <a:gd name="connsiteX1" fmla="*/ 196850 w 7632700"/>
                  <a:gd name="connsiteY1" fmla="*/ 228601 h 1298893"/>
                  <a:gd name="connsiteX2" fmla="*/ 325438 w 7632700"/>
                  <a:gd name="connsiteY2" fmla="*/ 1 h 1298893"/>
                  <a:gd name="connsiteX3" fmla="*/ 1520825 w 7632700"/>
                  <a:gd name="connsiteY3" fmla="*/ 0 h 1298893"/>
                  <a:gd name="connsiteX4" fmla="*/ 1701800 w 7632700"/>
                  <a:gd name="connsiteY4" fmla="*/ 228601 h 1298893"/>
                  <a:gd name="connsiteX5" fmla="*/ 7632700 w 7632700"/>
                  <a:gd name="connsiteY5" fmla="*/ 230914 h 1298893"/>
                  <a:gd name="connsiteX6" fmla="*/ 7632700 w 7632700"/>
                  <a:gd name="connsiteY6" fmla="*/ 1281476 h 1298893"/>
                  <a:gd name="connsiteX7" fmla="*/ 8709 w 7632700"/>
                  <a:gd name="connsiteY7" fmla="*/ 1298893 h 1298893"/>
                  <a:gd name="connsiteX8" fmla="*/ 0 w 7632700"/>
                  <a:gd name="connsiteY8" fmla="*/ 230914 h 1298893"/>
                  <a:gd name="connsiteX0" fmla="*/ 0 w 7632700"/>
                  <a:gd name="connsiteY0" fmla="*/ 230914 h 1385978"/>
                  <a:gd name="connsiteX1" fmla="*/ 196850 w 7632700"/>
                  <a:gd name="connsiteY1" fmla="*/ 228601 h 1385978"/>
                  <a:gd name="connsiteX2" fmla="*/ 325438 w 7632700"/>
                  <a:gd name="connsiteY2" fmla="*/ 1 h 1385978"/>
                  <a:gd name="connsiteX3" fmla="*/ 1520825 w 7632700"/>
                  <a:gd name="connsiteY3" fmla="*/ 0 h 1385978"/>
                  <a:gd name="connsiteX4" fmla="*/ 1701800 w 7632700"/>
                  <a:gd name="connsiteY4" fmla="*/ 228601 h 1385978"/>
                  <a:gd name="connsiteX5" fmla="*/ 7632700 w 7632700"/>
                  <a:gd name="connsiteY5" fmla="*/ 230914 h 1385978"/>
                  <a:gd name="connsiteX6" fmla="*/ 7632700 w 7632700"/>
                  <a:gd name="connsiteY6" fmla="*/ 1281476 h 1385978"/>
                  <a:gd name="connsiteX7" fmla="*/ 8709 w 7632700"/>
                  <a:gd name="connsiteY7" fmla="*/ 1385978 h 1385978"/>
                  <a:gd name="connsiteX8" fmla="*/ 0 w 7632700"/>
                  <a:gd name="connsiteY8" fmla="*/ 230914 h 1385978"/>
                  <a:gd name="connsiteX0" fmla="*/ 0 w 7650117"/>
                  <a:gd name="connsiteY0" fmla="*/ 230914 h 1385978"/>
                  <a:gd name="connsiteX1" fmla="*/ 196850 w 7650117"/>
                  <a:gd name="connsiteY1" fmla="*/ 228601 h 1385978"/>
                  <a:gd name="connsiteX2" fmla="*/ 325438 w 7650117"/>
                  <a:gd name="connsiteY2" fmla="*/ 1 h 1385978"/>
                  <a:gd name="connsiteX3" fmla="*/ 1520825 w 7650117"/>
                  <a:gd name="connsiteY3" fmla="*/ 0 h 1385978"/>
                  <a:gd name="connsiteX4" fmla="*/ 1701800 w 7650117"/>
                  <a:gd name="connsiteY4" fmla="*/ 228601 h 1385978"/>
                  <a:gd name="connsiteX5" fmla="*/ 7632700 w 7650117"/>
                  <a:gd name="connsiteY5" fmla="*/ 230914 h 1385978"/>
                  <a:gd name="connsiteX6" fmla="*/ 7650117 w 7650117"/>
                  <a:gd name="connsiteY6" fmla="*/ 1368562 h 1385978"/>
                  <a:gd name="connsiteX7" fmla="*/ 8709 w 7650117"/>
                  <a:gd name="connsiteY7" fmla="*/ 1385978 h 1385978"/>
                  <a:gd name="connsiteX8" fmla="*/ 0 w 7650117"/>
                  <a:gd name="connsiteY8" fmla="*/ 230914 h 1385978"/>
                  <a:gd name="connsiteX0" fmla="*/ 0 w 7641408"/>
                  <a:gd name="connsiteY0" fmla="*/ 230914 h 1385978"/>
                  <a:gd name="connsiteX1" fmla="*/ 196850 w 7641408"/>
                  <a:gd name="connsiteY1" fmla="*/ 228601 h 1385978"/>
                  <a:gd name="connsiteX2" fmla="*/ 325438 w 7641408"/>
                  <a:gd name="connsiteY2" fmla="*/ 1 h 1385978"/>
                  <a:gd name="connsiteX3" fmla="*/ 1520825 w 7641408"/>
                  <a:gd name="connsiteY3" fmla="*/ 0 h 1385978"/>
                  <a:gd name="connsiteX4" fmla="*/ 1701800 w 7641408"/>
                  <a:gd name="connsiteY4" fmla="*/ 228601 h 1385978"/>
                  <a:gd name="connsiteX5" fmla="*/ 7632700 w 7641408"/>
                  <a:gd name="connsiteY5" fmla="*/ 230914 h 1385978"/>
                  <a:gd name="connsiteX6" fmla="*/ 7641408 w 7641408"/>
                  <a:gd name="connsiteY6" fmla="*/ 1377270 h 1385978"/>
                  <a:gd name="connsiteX7" fmla="*/ 8709 w 7641408"/>
                  <a:gd name="connsiteY7" fmla="*/ 1385978 h 1385978"/>
                  <a:gd name="connsiteX8" fmla="*/ 0 w 7641408"/>
                  <a:gd name="connsiteY8" fmla="*/ 230914 h 1385978"/>
                  <a:gd name="connsiteX0" fmla="*/ 0 w 7641408"/>
                  <a:gd name="connsiteY0" fmla="*/ 300763 h 1455827"/>
                  <a:gd name="connsiteX1" fmla="*/ 196850 w 7641408"/>
                  <a:gd name="connsiteY1" fmla="*/ 298450 h 1455827"/>
                  <a:gd name="connsiteX2" fmla="*/ 363538 w 7641408"/>
                  <a:gd name="connsiteY2" fmla="*/ 0 h 1455827"/>
                  <a:gd name="connsiteX3" fmla="*/ 1520825 w 7641408"/>
                  <a:gd name="connsiteY3" fmla="*/ 69849 h 1455827"/>
                  <a:gd name="connsiteX4" fmla="*/ 1701800 w 7641408"/>
                  <a:gd name="connsiteY4" fmla="*/ 298450 h 1455827"/>
                  <a:gd name="connsiteX5" fmla="*/ 7632700 w 7641408"/>
                  <a:gd name="connsiteY5" fmla="*/ 300763 h 1455827"/>
                  <a:gd name="connsiteX6" fmla="*/ 7641408 w 7641408"/>
                  <a:gd name="connsiteY6" fmla="*/ 1447119 h 1455827"/>
                  <a:gd name="connsiteX7" fmla="*/ 8709 w 7641408"/>
                  <a:gd name="connsiteY7" fmla="*/ 1455827 h 1455827"/>
                  <a:gd name="connsiteX8" fmla="*/ 0 w 7641408"/>
                  <a:gd name="connsiteY8" fmla="*/ 300763 h 1455827"/>
                  <a:gd name="connsiteX0" fmla="*/ 0 w 7641408"/>
                  <a:gd name="connsiteY0" fmla="*/ 300763 h 1455827"/>
                  <a:gd name="connsiteX1" fmla="*/ 196850 w 7641408"/>
                  <a:gd name="connsiteY1" fmla="*/ 298450 h 1455827"/>
                  <a:gd name="connsiteX2" fmla="*/ 363538 w 7641408"/>
                  <a:gd name="connsiteY2" fmla="*/ 0 h 1455827"/>
                  <a:gd name="connsiteX3" fmla="*/ 1520825 w 7641408"/>
                  <a:gd name="connsiteY3" fmla="*/ 6349 h 1455827"/>
                  <a:gd name="connsiteX4" fmla="*/ 1701800 w 7641408"/>
                  <a:gd name="connsiteY4" fmla="*/ 298450 h 1455827"/>
                  <a:gd name="connsiteX5" fmla="*/ 7632700 w 7641408"/>
                  <a:gd name="connsiteY5" fmla="*/ 300763 h 1455827"/>
                  <a:gd name="connsiteX6" fmla="*/ 7641408 w 7641408"/>
                  <a:gd name="connsiteY6" fmla="*/ 1447119 h 1455827"/>
                  <a:gd name="connsiteX7" fmla="*/ 8709 w 7641408"/>
                  <a:gd name="connsiteY7" fmla="*/ 1455827 h 1455827"/>
                  <a:gd name="connsiteX8" fmla="*/ 0 w 7641408"/>
                  <a:gd name="connsiteY8" fmla="*/ 300763 h 1455827"/>
                  <a:gd name="connsiteX0" fmla="*/ 0 w 7641408"/>
                  <a:gd name="connsiteY0" fmla="*/ 300764 h 1455828"/>
                  <a:gd name="connsiteX1" fmla="*/ 196850 w 7641408"/>
                  <a:gd name="connsiteY1" fmla="*/ 298451 h 1455828"/>
                  <a:gd name="connsiteX2" fmla="*/ 363538 w 7641408"/>
                  <a:gd name="connsiteY2" fmla="*/ 1 h 1455828"/>
                  <a:gd name="connsiteX3" fmla="*/ 1520825 w 7641408"/>
                  <a:gd name="connsiteY3" fmla="*/ 0 h 1455828"/>
                  <a:gd name="connsiteX4" fmla="*/ 1701800 w 7641408"/>
                  <a:gd name="connsiteY4" fmla="*/ 298451 h 1455828"/>
                  <a:gd name="connsiteX5" fmla="*/ 7632700 w 7641408"/>
                  <a:gd name="connsiteY5" fmla="*/ 300764 h 1455828"/>
                  <a:gd name="connsiteX6" fmla="*/ 7641408 w 7641408"/>
                  <a:gd name="connsiteY6" fmla="*/ 1447120 h 1455828"/>
                  <a:gd name="connsiteX7" fmla="*/ 8709 w 7641408"/>
                  <a:gd name="connsiteY7" fmla="*/ 1455828 h 1455828"/>
                  <a:gd name="connsiteX8" fmla="*/ 0 w 7641408"/>
                  <a:gd name="connsiteY8" fmla="*/ 300764 h 1455828"/>
                  <a:gd name="connsiteX0" fmla="*/ 0 w 7641408"/>
                  <a:gd name="connsiteY0" fmla="*/ 281714 h 1455828"/>
                  <a:gd name="connsiteX1" fmla="*/ 196850 w 7641408"/>
                  <a:gd name="connsiteY1" fmla="*/ 298451 h 1455828"/>
                  <a:gd name="connsiteX2" fmla="*/ 363538 w 7641408"/>
                  <a:gd name="connsiteY2" fmla="*/ 1 h 1455828"/>
                  <a:gd name="connsiteX3" fmla="*/ 1520825 w 7641408"/>
                  <a:gd name="connsiteY3" fmla="*/ 0 h 1455828"/>
                  <a:gd name="connsiteX4" fmla="*/ 1701800 w 7641408"/>
                  <a:gd name="connsiteY4" fmla="*/ 298451 h 1455828"/>
                  <a:gd name="connsiteX5" fmla="*/ 7632700 w 7641408"/>
                  <a:gd name="connsiteY5" fmla="*/ 300764 h 1455828"/>
                  <a:gd name="connsiteX6" fmla="*/ 7641408 w 7641408"/>
                  <a:gd name="connsiteY6" fmla="*/ 1447120 h 1455828"/>
                  <a:gd name="connsiteX7" fmla="*/ 8709 w 7641408"/>
                  <a:gd name="connsiteY7" fmla="*/ 1455828 h 1455828"/>
                  <a:gd name="connsiteX8" fmla="*/ 0 w 7641408"/>
                  <a:gd name="connsiteY8" fmla="*/ 281714 h 1455828"/>
                  <a:gd name="connsiteX0" fmla="*/ 0 w 7641408"/>
                  <a:gd name="connsiteY0" fmla="*/ 281714 h 1455828"/>
                  <a:gd name="connsiteX1" fmla="*/ 196850 w 7641408"/>
                  <a:gd name="connsiteY1" fmla="*/ 279401 h 1455828"/>
                  <a:gd name="connsiteX2" fmla="*/ 363538 w 7641408"/>
                  <a:gd name="connsiteY2" fmla="*/ 1 h 1455828"/>
                  <a:gd name="connsiteX3" fmla="*/ 1520825 w 7641408"/>
                  <a:gd name="connsiteY3" fmla="*/ 0 h 1455828"/>
                  <a:gd name="connsiteX4" fmla="*/ 1701800 w 7641408"/>
                  <a:gd name="connsiteY4" fmla="*/ 298451 h 1455828"/>
                  <a:gd name="connsiteX5" fmla="*/ 7632700 w 7641408"/>
                  <a:gd name="connsiteY5" fmla="*/ 300764 h 1455828"/>
                  <a:gd name="connsiteX6" fmla="*/ 7641408 w 7641408"/>
                  <a:gd name="connsiteY6" fmla="*/ 1447120 h 1455828"/>
                  <a:gd name="connsiteX7" fmla="*/ 8709 w 7641408"/>
                  <a:gd name="connsiteY7" fmla="*/ 1455828 h 1455828"/>
                  <a:gd name="connsiteX8" fmla="*/ 0 w 7641408"/>
                  <a:gd name="connsiteY8" fmla="*/ 281714 h 1455828"/>
                  <a:gd name="connsiteX0" fmla="*/ 0 w 7641408"/>
                  <a:gd name="connsiteY0" fmla="*/ 319813 h 1493927"/>
                  <a:gd name="connsiteX1" fmla="*/ 196850 w 7641408"/>
                  <a:gd name="connsiteY1" fmla="*/ 317500 h 1493927"/>
                  <a:gd name="connsiteX2" fmla="*/ 387350 w 7641408"/>
                  <a:gd name="connsiteY2" fmla="*/ 0 h 1493927"/>
                  <a:gd name="connsiteX3" fmla="*/ 1520825 w 7641408"/>
                  <a:gd name="connsiteY3" fmla="*/ 38099 h 1493927"/>
                  <a:gd name="connsiteX4" fmla="*/ 1701800 w 7641408"/>
                  <a:gd name="connsiteY4" fmla="*/ 336550 h 1493927"/>
                  <a:gd name="connsiteX5" fmla="*/ 7632700 w 7641408"/>
                  <a:gd name="connsiteY5" fmla="*/ 338863 h 1493927"/>
                  <a:gd name="connsiteX6" fmla="*/ 7641408 w 7641408"/>
                  <a:gd name="connsiteY6" fmla="*/ 1485219 h 1493927"/>
                  <a:gd name="connsiteX7" fmla="*/ 8709 w 7641408"/>
                  <a:gd name="connsiteY7" fmla="*/ 1493927 h 1493927"/>
                  <a:gd name="connsiteX8" fmla="*/ 0 w 7641408"/>
                  <a:gd name="connsiteY8" fmla="*/ 319813 h 1493927"/>
                  <a:gd name="connsiteX0" fmla="*/ 0 w 7641408"/>
                  <a:gd name="connsiteY0" fmla="*/ 331720 h 1505834"/>
                  <a:gd name="connsiteX1" fmla="*/ 196850 w 7641408"/>
                  <a:gd name="connsiteY1" fmla="*/ 329407 h 1505834"/>
                  <a:gd name="connsiteX2" fmla="*/ 387350 w 7641408"/>
                  <a:gd name="connsiteY2" fmla="*/ 11907 h 1505834"/>
                  <a:gd name="connsiteX3" fmla="*/ 1489868 w 7641408"/>
                  <a:gd name="connsiteY3" fmla="*/ 0 h 1505834"/>
                  <a:gd name="connsiteX4" fmla="*/ 1701800 w 7641408"/>
                  <a:gd name="connsiteY4" fmla="*/ 348457 h 1505834"/>
                  <a:gd name="connsiteX5" fmla="*/ 7632700 w 7641408"/>
                  <a:gd name="connsiteY5" fmla="*/ 350770 h 1505834"/>
                  <a:gd name="connsiteX6" fmla="*/ 7641408 w 7641408"/>
                  <a:gd name="connsiteY6" fmla="*/ 1497126 h 1505834"/>
                  <a:gd name="connsiteX7" fmla="*/ 8709 w 7641408"/>
                  <a:gd name="connsiteY7" fmla="*/ 1505834 h 1505834"/>
                  <a:gd name="connsiteX8" fmla="*/ 0 w 7641408"/>
                  <a:gd name="connsiteY8" fmla="*/ 331720 h 1505834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701800 w 7641408"/>
                  <a:gd name="connsiteY4" fmla="*/ 343694 h 1501071"/>
                  <a:gd name="connsiteX5" fmla="*/ 7632700 w 7641408"/>
                  <a:gd name="connsiteY5" fmla="*/ 346007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2700 w 7641408"/>
                  <a:gd name="connsiteY5" fmla="*/ 346007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87350 w 7641408"/>
                  <a:gd name="connsiteY2" fmla="*/ 7144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326957 h 1501071"/>
                  <a:gd name="connsiteX1" fmla="*/ 196850 w 7641408"/>
                  <a:gd name="connsiteY1" fmla="*/ 324644 h 1501071"/>
                  <a:gd name="connsiteX2" fmla="*/ 349250 w 7641408"/>
                  <a:gd name="connsiteY2" fmla="*/ 69057 h 1501071"/>
                  <a:gd name="connsiteX3" fmla="*/ 1489868 w 7641408"/>
                  <a:gd name="connsiteY3" fmla="*/ 0 h 1501071"/>
                  <a:gd name="connsiteX4" fmla="*/ 1694656 w 7641408"/>
                  <a:gd name="connsiteY4" fmla="*/ 331787 h 1501071"/>
                  <a:gd name="connsiteX5" fmla="*/ 7630318 w 7641408"/>
                  <a:gd name="connsiteY5" fmla="*/ 331720 h 1501071"/>
                  <a:gd name="connsiteX6" fmla="*/ 7641408 w 7641408"/>
                  <a:gd name="connsiteY6" fmla="*/ 1492363 h 1501071"/>
                  <a:gd name="connsiteX7" fmla="*/ 8709 w 7641408"/>
                  <a:gd name="connsiteY7" fmla="*/ 1501071 h 1501071"/>
                  <a:gd name="connsiteX8" fmla="*/ 0 w 7641408"/>
                  <a:gd name="connsiteY8" fmla="*/ 326957 h 1501071"/>
                  <a:gd name="connsiteX0" fmla="*/ 0 w 7641408"/>
                  <a:gd name="connsiteY0" fmla="*/ 257900 h 1432014"/>
                  <a:gd name="connsiteX1" fmla="*/ 196850 w 7641408"/>
                  <a:gd name="connsiteY1" fmla="*/ 255587 h 1432014"/>
                  <a:gd name="connsiteX2" fmla="*/ 349250 w 7641408"/>
                  <a:gd name="connsiteY2" fmla="*/ 0 h 1432014"/>
                  <a:gd name="connsiteX3" fmla="*/ 1513681 w 7641408"/>
                  <a:gd name="connsiteY3" fmla="*/ 7143 h 1432014"/>
                  <a:gd name="connsiteX4" fmla="*/ 1694656 w 7641408"/>
                  <a:gd name="connsiteY4" fmla="*/ 262730 h 1432014"/>
                  <a:gd name="connsiteX5" fmla="*/ 7630318 w 7641408"/>
                  <a:gd name="connsiteY5" fmla="*/ 262663 h 1432014"/>
                  <a:gd name="connsiteX6" fmla="*/ 7641408 w 7641408"/>
                  <a:gd name="connsiteY6" fmla="*/ 1423306 h 1432014"/>
                  <a:gd name="connsiteX7" fmla="*/ 8709 w 7641408"/>
                  <a:gd name="connsiteY7" fmla="*/ 1432014 h 1432014"/>
                  <a:gd name="connsiteX8" fmla="*/ 0 w 7641408"/>
                  <a:gd name="connsiteY8" fmla="*/ 257900 h 1432014"/>
                  <a:gd name="connsiteX0" fmla="*/ 0 w 7641408"/>
                  <a:gd name="connsiteY0" fmla="*/ 250757 h 1424871"/>
                  <a:gd name="connsiteX1" fmla="*/ 196850 w 7641408"/>
                  <a:gd name="connsiteY1" fmla="*/ 248444 h 1424871"/>
                  <a:gd name="connsiteX2" fmla="*/ 325438 w 7641408"/>
                  <a:gd name="connsiteY2" fmla="*/ 2382 h 1424871"/>
                  <a:gd name="connsiteX3" fmla="*/ 1513681 w 7641408"/>
                  <a:gd name="connsiteY3" fmla="*/ 0 h 1424871"/>
                  <a:gd name="connsiteX4" fmla="*/ 1694656 w 7641408"/>
                  <a:gd name="connsiteY4" fmla="*/ 255587 h 1424871"/>
                  <a:gd name="connsiteX5" fmla="*/ 7630318 w 7641408"/>
                  <a:gd name="connsiteY5" fmla="*/ 255520 h 1424871"/>
                  <a:gd name="connsiteX6" fmla="*/ 7641408 w 7641408"/>
                  <a:gd name="connsiteY6" fmla="*/ 1416163 h 1424871"/>
                  <a:gd name="connsiteX7" fmla="*/ 8709 w 7641408"/>
                  <a:gd name="connsiteY7" fmla="*/ 1424871 h 1424871"/>
                  <a:gd name="connsiteX8" fmla="*/ 0 w 7641408"/>
                  <a:gd name="connsiteY8" fmla="*/ 250757 h 1424871"/>
                  <a:gd name="connsiteX0" fmla="*/ 0 w 7641408"/>
                  <a:gd name="connsiteY0" fmla="*/ 255520 h 1429634"/>
                  <a:gd name="connsiteX1" fmla="*/ 196850 w 7641408"/>
                  <a:gd name="connsiteY1" fmla="*/ 253207 h 1429634"/>
                  <a:gd name="connsiteX2" fmla="*/ 325438 w 7641408"/>
                  <a:gd name="connsiteY2" fmla="*/ 7145 h 1429634"/>
                  <a:gd name="connsiteX3" fmla="*/ 1508919 w 7641408"/>
                  <a:gd name="connsiteY3" fmla="*/ 0 h 1429634"/>
                  <a:gd name="connsiteX4" fmla="*/ 1694656 w 7641408"/>
                  <a:gd name="connsiteY4" fmla="*/ 260350 h 1429634"/>
                  <a:gd name="connsiteX5" fmla="*/ 7630318 w 7641408"/>
                  <a:gd name="connsiteY5" fmla="*/ 260283 h 1429634"/>
                  <a:gd name="connsiteX6" fmla="*/ 7641408 w 7641408"/>
                  <a:gd name="connsiteY6" fmla="*/ 1420926 h 1429634"/>
                  <a:gd name="connsiteX7" fmla="*/ 8709 w 7641408"/>
                  <a:gd name="connsiteY7" fmla="*/ 1429634 h 1429634"/>
                  <a:gd name="connsiteX8" fmla="*/ 0 w 7641408"/>
                  <a:gd name="connsiteY8" fmla="*/ 255520 h 1429634"/>
                  <a:gd name="connsiteX0" fmla="*/ 0 w 7641408"/>
                  <a:gd name="connsiteY0" fmla="*/ 255520 h 1429634"/>
                  <a:gd name="connsiteX1" fmla="*/ 196850 w 7641408"/>
                  <a:gd name="connsiteY1" fmla="*/ 253207 h 1429634"/>
                  <a:gd name="connsiteX2" fmla="*/ 325438 w 7641408"/>
                  <a:gd name="connsiteY2" fmla="*/ 7145 h 1429634"/>
                  <a:gd name="connsiteX3" fmla="*/ 1508919 w 7641408"/>
                  <a:gd name="connsiteY3" fmla="*/ 0 h 1429634"/>
                  <a:gd name="connsiteX4" fmla="*/ 1694656 w 7641408"/>
                  <a:gd name="connsiteY4" fmla="*/ 260350 h 1429634"/>
                  <a:gd name="connsiteX5" fmla="*/ 7630318 w 7641408"/>
                  <a:gd name="connsiteY5" fmla="*/ 260283 h 1429634"/>
                  <a:gd name="connsiteX6" fmla="*/ 7641408 w 7641408"/>
                  <a:gd name="connsiteY6" fmla="*/ 1420926 h 1429634"/>
                  <a:gd name="connsiteX7" fmla="*/ 8709 w 7641408"/>
                  <a:gd name="connsiteY7" fmla="*/ 1429634 h 1429634"/>
                  <a:gd name="connsiteX8" fmla="*/ 0 w 7641408"/>
                  <a:gd name="connsiteY8" fmla="*/ 255520 h 1429634"/>
                  <a:gd name="connsiteX0" fmla="*/ 0 w 7641408"/>
                  <a:gd name="connsiteY0" fmla="*/ 255520 h 1429634"/>
                  <a:gd name="connsiteX1" fmla="*/ 196850 w 7641408"/>
                  <a:gd name="connsiteY1" fmla="*/ 253207 h 1429634"/>
                  <a:gd name="connsiteX2" fmla="*/ 351632 w 7641408"/>
                  <a:gd name="connsiteY2" fmla="*/ 4764 h 1429634"/>
                  <a:gd name="connsiteX3" fmla="*/ 1508919 w 7641408"/>
                  <a:gd name="connsiteY3" fmla="*/ 0 h 1429634"/>
                  <a:gd name="connsiteX4" fmla="*/ 1694656 w 7641408"/>
                  <a:gd name="connsiteY4" fmla="*/ 260350 h 1429634"/>
                  <a:gd name="connsiteX5" fmla="*/ 7630318 w 7641408"/>
                  <a:gd name="connsiteY5" fmla="*/ 260283 h 1429634"/>
                  <a:gd name="connsiteX6" fmla="*/ 7641408 w 7641408"/>
                  <a:gd name="connsiteY6" fmla="*/ 1420926 h 1429634"/>
                  <a:gd name="connsiteX7" fmla="*/ 8709 w 7641408"/>
                  <a:gd name="connsiteY7" fmla="*/ 1429634 h 1429634"/>
                  <a:gd name="connsiteX8" fmla="*/ 0 w 7641408"/>
                  <a:gd name="connsiteY8" fmla="*/ 255520 h 1429634"/>
                  <a:gd name="connsiteX0" fmla="*/ 0 w 7641408"/>
                  <a:gd name="connsiteY0" fmla="*/ 255520 h 1429634"/>
                  <a:gd name="connsiteX1" fmla="*/ 196850 w 7641408"/>
                  <a:gd name="connsiteY1" fmla="*/ 253207 h 1429634"/>
                  <a:gd name="connsiteX2" fmla="*/ 351632 w 7641408"/>
                  <a:gd name="connsiteY2" fmla="*/ 4764 h 1429634"/>
                  <a:gd name="connsiteX3" fmla="*/ 1508919 w 7641408"/>
                  <a:gd name="connsiteY3" fmla="*/ 0 h 1429634"/>
                  <a:gd name="connsiteX4" fmla="*/ 1694656 w 7641408"/>
                  <a:gd name="connsiteY4" fmla="*/ 260350 h 1429634"/>
                  <a:gd name="connsiteX5" fmla="*/ 7630318 w 7641408"/>
                  <a:gd name="connsiteY5" fmla="*/ 260283 h 1429634"/>
                  <a:gd name="connsiteX6" fmla="*/ 7641408 w 7641408"/>
                  <a:gd name="connsiteY6" fmla="*/ 1420926 h 1429634"/>
                  <a:gd name="connsiteX7" fmla="*/ 8709 w 7641408"/>
                  <a:gd name="connsiteY7" fmla="*/ 1429634 h 1429634"/>
                  <a:gd name="connsiteX8" fmla="*/ 0 w 7641408"/>
                  <a:gd name="connsiteY8" fmla="*/ 255520 h 1429634"/>
                  <a:gd name="connsiteX0" fmla="*/ 0 w 7641408"/>
                  <a:gd name="connsiteY0" fmla="*/ 255520 h 1429634"/>
                  <a:gd name="connsiteX1" fmla="*/ 196850 w 7641408"/>
                  <a:gd name="connsiteY1" fmla="*/ 253207 h 1429634"/>
                  <a:gd name="connsiteX2" fmla="*/ 351632 w 7641408"/>
                  <a:gd name="connsiteY2" fmla="*/ 4764 h 1429634"/>
                  <a:gd name="connsiteX3" fmla="*/ 1508919 w 7641408"/>
                  <a:gd name="connsiteY3" fmla="*/ 0 h 1429634"/>
                  <a:gd name="connsiteX4" fmla="*/ 1694656 w 7641408"/>
                  <a:gd name="connsiteY4" fmla="*/ 260350 h 1429634"/>
                  <a:gd name="connsiteX5" fmla="*/ 7630318 w 7641408"/>
                  <a:gd name="connsiteY5" fmla="*/ 260283 h 1429634"/>
                  <a:gd name="connsiteX6" fmla="*/ 7641408 w 7641408"/>
                  <a:gd name="connsiteY6" fmla="*/ 1420926 h 1429634"/>
                  <a:gd name="connsiteX7" fmla="*/ 8709 w 7641408"/>
                  <a:gd name="connsiteY7" fmla="*/ 1429634 h 1429634"/>
                  <a:gd name="connsiteX8" fmla="*/ 0 w 7641408"/>
                  <a:gd name="connsiteY8" fmla="*/ 255520 h 1429634"/>
                  <a:gd name="connsiteX0" fmla="*/ 0 w 7641408"/>
                  <a:gd name="connsiteY0" fmla="*/ 256796 h 1430910"/>
                  <a:gd name="connsiteX1" fmla="*/ 196850 w 7641408"/>
                  <a:gd name="connsiteY1" fmla="*/ 254483 h 1430910"/>
                  <a:gd name="connsiteX2" fmla="*/ 351632 w 7641408"/>
                  <a:gd name="connsiteY2" fmla="*/ 6040 h 1430910"/>
                  <a:gd name="connsiteX3" fmla="*/ 1508919 w 7641408"/>
                  <a:gd name="connsiteY3" fmla="*/ 1276 h 1430910"/>
                  <a:gd name="connsiteX4" fmla="*/ 1694656 w 7641408"/>
                  <a:gd name="connsiteY4" fmla="*/ 261626 h 1430910"/>
                  <a:gd name="connsiteX5" fmla="*/ 7630318 w 7641408"/>
                  <a:gd name="connsiteY5" fmla="*/ 261559 h 1430910"/>
                  <a:gd name="connsiteX6" fmla="*/ 7641408 w 7641408"/>
                  <a:gd name="connsiteY6" fmla="*/ 1422202 h 1430910"/>
                  <a:gd name="connsiteX7" fmla="*/ 8709 w 7641408"/>
                  <a:gd name="connsiteY7" fmla="*/ 1430910 h 1430910"/>
                  <a:gd name="connsiteX8" fmla="*/ 0 w 7641408"/>
                  <a:gd name="connsiteY8" fmla="*/ 256796 h 1430910"/>
                  <a:gd name="connsiteX0" fmla="*/ 0 w 7641408"/>
                  <a:gd name="connsiteY0" fmla="*/ 295346 h 1469460"/>
                  <a:gd name="connsiteX1" fmla="*/ 196850 w 7641408"/>
                  <a:gd name="connsiteY1" fmla="*/ 293033 h 1469460"/>
                  <a:gd name="connsiteX2" fmla="*/ 351632 w 7641408"/>
                  <a:gd name="connsiteY2" fmla="*/ 44590 h 1469460"/>
                  <a:gd name="connsiteX3" fmla="*/ 1508919 w 7641408"/>
                  <a:gd name="connsiteY3" fmla="*/ 39826 h 1469460"/>
                  <a:gd name="connsiteX4" fmla="*/ 1694656 w 7641408"/>
                  <a:gd name="connsiteY4" fmla="*/ 300176 h 1469460"/>
                  <a:gd name="connsiteX5" fmla="*/ 7630318 w 7641408"/>
                  <a:gd name="connsiteY5" fmla="*/ 300109 h 1469460"/>
                  <a:gd name="connsiteX6" fmla="*/ 7641408 w 7641408"/>
                  <a:gd name="connsiteY6" fmla="*/ 1460752 h 1469460"/>
                  <a:gd name="connsiteX7" fmla="*/ 8709 w 7641408"/>
                  <a:gd name="connsiteY7" fmla="*/ 1469460 h 1469460"/>
                  <a:gd name="connsiteX8" fmla="*/ 0 w 7641408"/>
                  <a:gd name="connsiteY8" fmla="*/ 295346 h 1469460"/>
                  <a:gd name="connsiteX0" fmla="*/ 0 w 7641408"/>
                  <a:gd name="connsiteY0" fmla="*/ 271041 h 1445155"/>
                  <a:gd name="connsiteX1" fmla="*/ 196850 w 7641408"/>
                  <a:gd name="connsiteY1" fmla="*/ 268728 h 1445155"/>
                  <a:gd name="connsiteX2" fmla="*/ 351632 w 7641408"/>
                  <a:gd name="connsiteY2" fmla="*/ 20285 h 1445155"/>
                  <a:gd name="connsiteX3" fmla="*/ 1508919 w 7641408"/>
                  <a:gd name="connsiteY3" fmla="*/ 15521 h 1445155"/>
                  <a:gd name="connsiteX4" fmla="*/ 1694656 w 7641408"/>
                  <a:gd name="connsiteY4" fmla="*/ 275871 h 1445155"/>
                  <a:gd name="connsiteX5" fmla="*/ 7630318 w 7641408"/>
                  <a:gd name="connsiteY5" fmla="*/ 275804 h 1445155"/>
                  <a:gd name="connsiteX6" fmla="*/ 7641408 w 7641408"/>
                  <a:gd name="connsiteY6" fmla="*/ 1436447 h 1445155"/>
                  <a:gd name="connsiteX7" fmla="*/ 8709 w 7641408"/>
                  <a:gd name="connsiteY7" fmla="*/ 1445155 h 1445155"/>
                  <a:gd name="connsiteX8" fmla="*/ 0 w 7641408"/>
                  <a:gd name="connsiteY8" fmla="*/ 271041 h 1445155"/>
                  <a:gd name="connsiteX0" fmla="*/ 0 w 7641408"/>
                  <a:gd name="connsiteY0" fmla="*/ 256882 h 1430996"/>
                  <a:gd name="connsiteX1" fmla="*/ 196850 w 7641408"/>
                  <a:gd name="connsiteY1" fmla="*/ 254569 h 1430996"/>
                  <a:gd name="connsiteX2" fmla="*/ 351632 w 7641408"/>
                  <a:gd name="connsiteY2" fmla="*/ 6126 h 1430996"/>
                  <a:gd name="connsiteX3" fmla="*/ 1508919 w 7641408"/>
                  <a:gd name="connsiteY3" fmla="*/ 1362 h 1430996"/>
                  <a:gd name="connsiteX4" fmla="*/ 1694656 w 7641408"/>
                  <a:gd name="connsiteY4" fmla="*/ 261712 h 1430996"/>
                  <a:gd name="connsiteX5" fmla="*/ 7630318 w 7641408"/>
                  <a:gd name="connsiteY5" fmla="*/ 261645 h 1430996"/>
                  <a:gd name="connsiteX6" fmla="*/ 7641408 w 7641408"/>
                  <a:gd name="connsiteY6" fmla="*/ 1422288 h 1430996"/>
                  <a:gd name="connsiteX7" fmla="*/ 8709 w 7641408"/>
                  <a:gd name="connsiteY7" fmla="*/ 1430996 h 1430996"/>
                  <a:gd name="connsiteX8" fmla="*/ 0 w 7641408"/>
                  <a:gd name="connsiteY8" fmla="*/ 256882 h 1430996"/>
                  <a:gd name="connsiteX0" fmla="*/ 0 w 7630319"/>
                  <a:gd name="connsiteY0" fmla="*/ 256882 h 1430996"/>
                  <a:gd name="connsiteX1" fmla="*/ 196850 w 7630319"/>
                  <a:gd name="connsiteY1" fmla="*/ 254569 h 1430996"/>
                  <a:gd name="connsiteX2" fmla="*/ 351632 w 7630319"/>
                  <a:gd name="connsiteY2" fmla="*/ 6126 h 1430996"/>
                  <a:gd name="connsiteX3" fmla="*/ 1508919 w 7630319"/>
                  <a:gd name="connsiteY3" fmla="*/ 1362 h 1430996"/>
                  <a:gd name="connsiteX4" fmla="*/ 1694656 w 7630319"/>
                  <a:gd name="connsiteY4" fmla="*/ 261712 h 1430996"/>
                  <a:gd name="connsiteX5" fmla="*/ 7630318 w 7630319"/>
                  <a:gd name="connsiteY5" fmla="*/ 261645 h 1430996"/>
                  <a:gd name="connsiteX6" fmla="*/ 3755208 w 7630319"/>
                  <a:gd name="connsiteY6" fmla="*/ 1384188 h 1430996"/>
                  <a:gd name="connsiteX7" fmla="*/ 8709 w 7630319"/>
                  <a:gd name="connsiteY7" fmla="*/ 1430996 h 1430996"/>
                  <a:gd name="connsiteX8" fmla="*/ 0 w 7630319"/>
                  <a:gd name="connsiteY8" fmla="*/ 256882 h 1430996"/>
                  <a:gd name="connsiteX0" fmla="*/ 0 w 3755208"/>
                  <a:gd name="connsiteY0" fmla="*/ 256882 h 1430996"/>
                  <a:gd name="connsiteX1" fmla="*/ 196850 w 3755208"/>
                  <a:gd name="connsiteY1" fmla="*/ 254569 h 1430996"/>
                  <a:gd name="connsiteX2" fmla="*/ 351632 w 3755208"/>
                  <a:gd name="connsiteY2" fmla="*/ 6126 h 1430996"/>
                  <a:gd name="connsiteX3" fmla="*/ 1508919 w 3755208"/>
                  <a:gd name="connsiteY3" fmla="*/ 1362 h 1430996"/>
                  <a:gd name="connsiteX4" fmla="*/ 1694656 w 3755208"/>
                  <a:gd name="connsiteY4" fmla="*/ 261712 h 1430996"/>
                  <a:gd name="connsiteX5" fmla="*/ 2265838 w 3755208"/>
                  <a:gd name="connsiteY5" fmla="*/ 246405 h 1430996"/>
                  <a:gd name="connsiteX6" fmla="*/ 3755208 w 3755208"/>
                  <a:gd name="connsiteY6" fmla="*/ 1384188 h 1430996"/>
                  <a:gd name="connsiteX7" fmla="*/ 8709 w 3755208"/>
                  <a:gd name="connsiteY7" fmla="*/ 1430996 h 1430996"/>
                  <a:gd name="connsiteX8" fmla="*/ 0 w 3755208"/>
                  <a:gd name="connsiteY8" fmla="*/ 256882 h 1430996"/>
                  <a:gd name="connsiteX0" fmla="*/ 0 w 3755208"/>
                  <a:gd name="connsiteY0" fmla="*/ 256882 h 1430996"/>
                  <a:gd name="connsiteX1" fmla="*/ 196850 w 3755208"/>
                  <a:gd name="connsiteY1" fmla="*/ 254569 h 1430996"/>
                  <a:gd name="connsiteX2" fmla="*/ 351632 w 3755208"/>
                  <a:gd name="connsiteY2" fmla="*/ 6126 h 1430996"/>
                  <a:gd name="connsiteX3" fmla="*/ 1508919 w 3755208"/>
                  <a:gd name="connsiteY3" fmla="*/ 1362 h 1430996"/>
                  <a:gd name="connsiteX4" fmla="*/ 1694656 w 3755208"/>
                  <a:gd name="connsiteY4" fmla="*/ 261712 h 1430996"/>
                  <a:gd name="connsiteX5" fmla="*/ 1907698 w 3755208"/>
                  <a:gd name="connsiteY5" fmla="*/ 680745 h 1430996"/>
                  <a:gd name="connsiteX6" fmla="*/ 3755208 w 3755208"/>
                  <a:gd name="connsiteY6" fmla="*/ 1384188 h 1430996"/>
                  <a:gd name="connsiteX7" fmla="*/ 8709 w 3755208"/>
                  <a:gd name="connsiteY7" fmla="*/ 1430996 h 1430996"/>
                  <a:gd name="connsiteX8" fmla="*/ 0 w 3755208"/>
                  <a:gd name="connsiteY8" fmla="*/ 256882 h 1430996"/>
                  <a:gd name="connsiteX0" fmla="*/ 0 w 1911168"/>
                  <a:gd name="connsiteY0" fmla="*/ 256882 h 1430996"/>
                  <a:gd name="connsiteX1" fmla="*/ 196850 w 1911168"/>
                  <a:gd name="connsiteY1" fmla="*/ 254569 h 1430996"/>
                  <a:gd name="connsiteX2" fmla="*/ 351632 w 1911168"/>
                  <a:gd name="connsiteY2" fmla="*/ 6126 h 1430996"/>
                  <a:gd name="connsiteX3" fmla="*/ 1508919 w 1911168"/>
                  <a:gd name="connsiteY3" fmla="*/ 1362 h 1430996"/>
                  <a:gd name="connsiteX4" fmla="*/ 1694656 w 1911168"/>
                  <a:gd name="connsiteY4" fmla="*/ 261712 h 1430996"/>
                  <a:gd name="connsiteX5" fmla="*/ 1907698 w 1911168"/>
                  <a:gd name="connsiteY5" fmla="*/ 680745 h 1430996"/>
                  <a:gd name="connsiteX6" fmla="*/ 1911168 w 1911168"/>
                  <a:gd name="connsiteY6" fmla="*/ 1254648 h 1430996"/>
                  <a:gd name="connsiteX7" fmla="*/ 8709 w 1911168"/>
                  <a:gd name="connsiteY7" fmla="*/ 1430996 h 1430996"/>
                  <a:gd name="connsiteX8" fmla="*/ 0 w 1911168"/>
                  <a:gd name="connsiteY8" fmla="*/ 256882 h 1430996"/>
                  <a:gd name="connsiteX0" fmla="*/ 14151 w 1925319"/>
                  <a:gd name="connsiteY0" fmla="*/ 256882 h 1278596"/>
                  <a:gd name="connsiteX1" fmla="*/ 211001 w 1925319"/>
                  <a:gd name="connsiteY1" fmla="*/ 254569 h 1278596"/>
                  <a:gd name="connsiteX2" fmla="*/ 365783 w 1925319"/>
                  <a:gd name="connsiteY2" fmla="*/ 6126 h 1278596"/>
                  <a:gd name="connsiteX3" fmla="*/ 1523070 w 1925319"/>
                  <a:gd name="connsiteY3" fmla="*/ 1362 h 1278596"/>
                  <a:gd name="connsiteX4" fmla="*/ 1708807 w 1925319"/>
                  <a:gd name="connsiteY4" fmla="*/ 261712 h 1278596"/>
                  <a:gd name="connsiteX5" fmla="*/ 1921849 w 1925319"/>
                  <a:gd name="connsiteY5" fmla="*/ 680745 h 1278596"/>
                  <a:gd name="connsiteX6" fmla="*/ 1925319 w 1925319"/>
                  <a:gd name="connsiteY6" fmla="*/ 1254648 h 1278596"/>
                  <a:gd name="connsiteX7" fmla="*/ 0 w 1925319"/>
                  <a:gd name="connsiteY7" fmla="*/ 1278596 h 1278596"/>
                  <a:gd name="connsiteX8" fmla="*/ 14151 w 1925319"/>
                  <a:gd name="connsiteY8" fmla="*/ 256882 h 12785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25319" h="1278596">
                    <a:moveTo>
                      <a:pt x="14151" y="256882"/>
                    </a:moveTo>
                    <a:lnTo>
                      <a:pt x="211001" y="254569"/>
                    </a:lnTo>
                    <a:cubicBezTo>
                      <a:pt x="269606" y="212776"/>
                      <a:pt x="246721" y="17239"/>
                      <a:pt x="365783" y="6126"/>
                    </a:cubicBezTo>
                    <a:cubicBezTo>
                      <a:pt x="484845" y="-4987"/>
                      <a:pt x="1425439" y="2684"/>
                      <a:pt x="1523070" y="1362"/>
                    </a:cubicBezTo>
                    <a:cubicBezTo>
                      <a:pt x="1620701" y="40"/>
                      <a:pt x="1646895" y="174929"/>
                      <a:pt x="1708807" y="261712"/>
                    </a:cubicBezTo>
                    <a:lnTo>
                      <a:pt x="1921849" y="680745"/>
                    </a:lnTo>
                    <a:cubicBezTo>
                      <a:pt x="1924752" y="1039052"/>
                      <a:pt x="1920035" y="867767"/>
                      <a:pt x="1925319" y="1254648"/>
                    </a:cubicBezTo>
                    <a:lnTo>
                      <a:pt x="0" y="1278596"/>
                    </a:lnTo>
                    <a:lnTo>
                      <a:pt x="14151" y="256882"/>
                    </a:lnTo>
                    <a:close/>
                  </a:path>
                </a:pathLst>
              </a:custGeom>
              <a:solidFill>
                <a:srgbClr val="86BD32"/>
              </a:solidFill>
              <a:ln w="28575">
                <a:solidFill>
                  <a:srgbClr val="86BD3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395" name="TextBox 32"/>
              <p:cNvSpPr txBox="1">
                <a:spLocks noChangeArrowheads="1"/>
              </p:cNvSpPr>
              <p:nvPr/>
            </p:nvSpPr>
            <p:spPr bwMode="auto">
              <a:xfrm>
                <a:off x="3565933" y="4574732"/>
                <a:ext cx="272832" cy="2616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100" b="1">
                    <a:solidFill>
                      <a:schemeClr val="bg1"/>
                    </a:solidFill>
                  </a:rPr>
                  <a:t>X</a:t>
                </a:r>
              </a:p>
            </p:txBody>
          </p:sp>
        </p:grpSp>
        <p:sp>
          <p:nvSpPr>
            <p:cNvPr id="31" name="Rectangle 10">
              <a:extLst>
                <a:ext uri="{FF2B5EF4-FFF2-40B4-BE49-F238E27FC236}">
                  <a16:creationId xmlns:a16="http://schemas.microsoft.com/office/drawing/2014/main" id="{3B9D4522-3925-45A4-9C34-0DD6511EA111}"/>
                </a:ext>
              </a:extLst>
            </p:cNvPr>
            <p:cNvSpPr/>
            <p:nvPr/>
          </p:nvSpPr>
          <p:spPr>
            <a:xfrm>
              <a:off x="755650" y="3625496"/>
              <a:ext cx="7641408" cy="1431003"/>
            </a:xfrm>
            <a:custGeom>
              <a:avLst/>
              <a:gdLst>
                <a:gd name="connsiteX0" fmla="*/ 0 w 7632700"/>
                <a:gd name="connsiteY0" fmla="*/ 0 h 885099"/>
                <a:gd name="connsiteX1" fmla="*/ 7632700 w 7632700"/>
                <a:gd name="connsiteY1" fmla="*/ 0 h 885099"/>
                <a:gd name="connsiteX2" fmla="*/ 7632700 w 7632700"/>
                <a:gd name="connsiteY2" fmla="*/ 885099 h 885099"/>
                <a:gd name="connsiteX3" fmla="*/ 0 w 7632700"/>
                <a:gd name="connsiteY3" fmla="*/ 885099 h 885099"/>
                <a:gd name="connsiteX4" fmla="*/ 0 w 7632700"/>
                <a:gd name="connsiteY4" fmla="*/ 0 h 885099"/>
                <a:gd name="connsiteX0" fmla="*/ 0 w 7632700"/>
                <a:gd name="connsiteY0" fmla="*/ 2313 h 887412"/>
                <a:gd name="connsiteX1" fmla="*/ 320675 w 7632700"/>
                <a:gd name="connsiteY1" fmla="*/ 0 h 887412"/>
                <a:gd name="connsiteX2" fmla="*/ 7632700 w 7632700"/>
                <a:gd name="connsiteY2" fmla="*/ 2313 h 887412"/>
                <a:gd name="connsiteX3" fmla="*/ 7632700 w 7632700"/>
                <a:gd name="connsiteY3" fmla="*/ 887412 h 887412"/>
                <a:gd name="connsiteX4" fmla="*/ 0 w 7632700"/>
                <a:gd name="connsiteY4" fmla="*/ 887412 h 887412"/>
                <a:gd name="connsiteX5" fmla="*/ 0 w 7632700"/>
                <a:gd name="connsiteY5" fmla="*/ 2313 h 887412"/>
                <a:gd name="connsiteX0" fmla="*/ 0 w 7632700"/>
                <a:gd name="connsiteY0" fmla="*/ 2313 h 887412"/>
                <a:gd name="connsiteX1" fmla="*/ 320675 w 7632700"/>
                <a:gd name="connsiteY1" fmla="*/ 0 h 887412"/>
                <a:gd name="connsiteX2" fmla="*/ 1701800 w 7632700"/>
                <a:gd name="connsiteY2" fmla="*/ 0 h 887412"/>
                <a:gd name="connsiteX3" fmla="*/ 7632700 w 7632700"/>
                <a:gd name="connsiteY3" fmla="*/ 2313 h 887412"/>
                <a:gd name="connsiteX4" fmla="*/ 7632700 w 7632700"/>
                <a:gd name="connsiteY4" fmla="*/ 887412 h 887412"/>
                <a:gd name="connsiteX5" fmla="*/ 0 w 7632700"/>
                <a:gd name="connsiteY5" fmla="*/ 887412 h 887412"/>
                <a:gd name="connsiteX6" fmla="*/ 0 w 7632700"/>
                <a:gd name="connsiteY6" fmla="*/ 2313 h 887412"/>
                <a:gd name="connsiteX0" fmla="*/ 0 w 7632700"/>
                <a:gd name="connsiteY0" fmla="*/ 2313 h 887412"/>
                <a:gd name="connsiteX1" fmla="*/ 196850 w 7632700"/>
                <a:gd name="connsiteY1" fmla="*/ 0 h 887412"/>
                <a:gd name="connsiteX2" fmla="*/ 320675 w 7632700"/>
                <a:gd name="connsiteY2" fmla="*/ 0 h 887412"/>
                <a:gd name="connsiteX3" fmla="*/ 1701800 w 7632700"/>
                <a:gd name="connsiteY3" fmla="*/ 0 h 887412"/>
                <a:gd name="connsiteX4" fmla="*/ 7632700 w 7632700"/>
                <a:gd name="connsiteY4" fmla="*/ 2313 h 887412"/>
                <a:gd name="connsiteX5" fmla="*/ 7632700 w 7632700"/>
                <a:gd name="connsiteY5" fmla="*/ 887412 h 887412"/>
                <a:gd name="connsiteX6" fmla="*/ 0 w 7632700"/>
                <a:gd name="connsiteY6" fmla="*/ 887412 h 887412"/>
                <a:gd name="connsiteX7" fmla="*/ 0 w 7632700"/>
                <a:gd name="connsiteY7" fmla="*/ 2313 h 887412"/>
                <a:gd name="connsiteX0" fmla="*/ 0 w 7632700"/>
                <a:gd name="connsiteY0" fmla="*/ 230913 h 1116012"/>
                <a:gd name="connsiteX1" fmla="*/ 196850 w 7632700"/>
                <a:gd name="connsiteY1" fmla="*/ 228600 h 1116012"/>
                <a:gd name="connsiteX2" fmla="*/ 325438 w 7632700"/>
                <a:gd name="connsiteY2" fmla="*/ 0 h 1116012"/>
                <a:gd name="connsiteX3" fmla="*/ 1701800 w 7632700"/>
                <a:gd name="connsiteY3" fmla="*/ 228600 h 1116012"/>
                <a:gd name="connsiteX4" fmla="*/ 7632700 w 7632700"/>
                <a:gd name="connsiteY4" fmla="*/ 230913 h 1116012"/>
                <a:gd name="connsiteX5" fmla="*/ 7632700 w 7632700"/>
                <a:gd name="connsiteY5" fmla="*/ 1116012 h 1116012"/>
                <a:gd name="connsiteX6" fmla="*/ 0 w 7632700"/>
                <a:gd name="connsiteY6" fmla="*/ 1116012 h 1116012"/>
                <a:gd name="connsiteX7" fmla="*/ 0 w 7632700"/>
                <a:gd name="connsiteY7" fmla="*/ 230913 h 1116012"/>
                <a:gd name="connsiteX0" fmla="*/ 0 w 7632700"/>
                <a:gd name="connsiteY0" fmla="*/ 230913 h 1116012"/>
                <a:gd name="connsiteX1" fmla="*/ 196850 w 7632700"/>
                <a:gd name="connsiteY1" fmla="*/ 228600 h 1116012"/>
                <a:gd name="connsiteX2" fmla="*/ 325438 w 7632700"/>
                <a:gd name="connsiteY2" fmla="*/ 0 h 1116012"/>
                <a:gd name="connsiteX3" fmla="*/ 1435100 w 7632700"/>
                <a:gd name="connsiteY3" fmla="*/ 185737 h 1116012"/>
                <a:gd name="connsiteX4" fmla="*/ 1701800 w 7632700"/>
                <a:gd name="connsiteY4" fmla="*/ 228600 h 1116012"/>
                <a:gd name="connsiteX5" fmla="*/ 7632700 w 7632700"/>
                <a:gd name="connsiteY5" fmla="*/ 230913 h 1116012"/>
                <a:gd name="connsiteX6" fmla="*/ 7632700 w 7632700"/>
                <a:gd name="connsiteY6" fmla="*/ 1116012 h 1116012"/>
                <a:gd name="connsiteX7" fmla="*/ 0 w 7632700"/>
                <a:gd name="connsiteY7" fmla="*/ 1116012 h 1116012"/>
                <a:gd name="connsiteX8" fmla="*/ 0 w 7632700"/>
                <a:gd name="connsiteY8" fmla="*/ 230913 h 1116012"/>
                <a:gd name="connsiteX0" fmla="*/ 0 w 7632700"/>
                <a:gd name="connsiteY0" fmla="*/ 230914 h 1116013"/>
                <a:gd name="connsiteX1" fmla="*/ 196850 w 7632700"/>
                <a:gd name="connsiteY1" fmla="*/ 228601 h 1116013"/>
                <a:gd name="connsiteX2" fmla="*/ 325438 w 7632700"/>
                <a:gd name="connsiteY2" fmla="*/ 1 h 1116013"/>
                <a:gd name="connsiteX3" fmla="*/ 1520825 w 7632700"/>
                <a:gd name="connsiteY3" fmla="*/ 0 h 1116013"/>
                <a:gd name="connsiteX4" fmla="*/ 1701800 w 7632700"/>
                <a:gd name="connsiteY4" fmla="*/ 228601 h 1116013"/>
                <a:gd name="connsiteX5" fmla="*/ 7632700 w 7632700"/>
                <a:gd name="connsiteY5" fmla="*/ 230914 h 1116013"/>
                <a:gd name="connsiteX6" fmla="*/ 7632700 w 7632700"/>
                <a:gd name="connsiteY6" fmla="*/ 1116013 h 1116013"/>
                <a:gd name="connsiteX7" fmla="*/ 0 w 7632700"/>
                <a:gd name="connsiteY7" fmla="*/ 1116013 h 1116013"/>
                <a:gd name="connsiteX8" fmla="*/ 0 w 7632700"/>
                <a:gd name="connsiteY8" fmla="*/ 230914 h 1116013"/>
                <a:gd name="connsiteX0" fmla="*/ 0 w 7632700"/>
                <a:gd name="connsiteY0" fmla="*/ 230914 h 1298893"/>
                <a:gd name="connsiteX1" fmla="*/ 196850 w 7632700"/>
                <a:gd name="connsiteY1" fmla="*/ 228601 h 1298893"/>
                <a:gd name="connsiteX2" fmla="*/ 325438 w 7632700"/>
                <a:gd name="connsiteY2" fmla="*/ 1 h 1298893"/>
                <a:gd name="connsiteX3" fmla="*/ 1520825 w 7632700"/>
                <a:gd name="connsiteY3" fmla="*/ 0 h 1298893"/>
                <a:gd name="connsiteX4" fmla="*/ 1701800 w 7632700"/>
                <a:gd name="connsiteY4" fmla="*/ 228601 h 1298893"/>
                <a:gd name="connsiteX5" fmla="*/ 7632700 w 7632700"/>
                <a:gd name="connsiteY5" fmla="*/ 230914 h 1298893"/>
                <a:gd name="connsiteX6" fmla="*/ 7632700 w 7632700"/>
                <a:gd name="connsiteY6" fmla="*/ 1116013 h 1298893"/>
                <a:gd name="connsiteX7" fmla="*/ 8709 w 7632700"/>
                <a:gd name="connsiteY7" fmla="*/ 1298893 h 1298893"/>
                <a:gd name="connsiteX8" fmla="*/ 0 w 7632700"/>
                <a:gd name="connsiteY8" fmla="*/ 230914 h 1298893"/>
                <a:gd name="connsiteX0" fmla="*/ 0 w 7632700"/>
                <a:gd name="connsiteY0" fmla="*/ 230914 h 1298893"/>
                <a:gd name="connsiteX1" fmla="*/ 196850 w 7632700"/>
                <a:gd name="connsiteY1" fmla="*/ 228601 h 1298893"/>
                <a:gd name="connsiteX2" fmla="*/ 325438 w 7632700"/>
                <a:gd name="connsiteY2" fmla="*/ 1 h 1298893"/>
                <a:gd name="connsiteX3" fmla="*/ 1520825 w 7632700"/>
                <a:gd name="connsiteY3" fmla="*/ 0 h 1298893"/>
                <a:gd name="connsiteX4" fmla="*/ 1701800 w 7632700"/>
                <a:gd name="connsiteY4" fmla="*/ 228601 h 1298893"/>
                <a:gd name="connsiteX5" fmla="*/ 7632700 w 7632700"/>
                <a:gd name="connsiteY5" fmla="*/ 230914 h 1298893"/>
                <a:gd name="connsiteX6" fmla="*/ 7632700 w 7632700"/>
                <a:gd name="connsiteY6" fmla="*/ 1281476 h 1298893"/>
                <a:gd name="connsiteX7" fmla="*/ 8709 w 7632700"/>
                <a:gd name="connsiteY7" fmla="*/ 1298893 h 1298893"/>
                <a:gd name="connsiteX8" fmla="*/ 0 w 7632700"/>
                <a:gd name="connsiteY8" fmla="*/ 230914 h 1298893"/>
                <a:gd name="connsiteX0" fmla="*/ 0 w 7632700"/>
                <a:gd name="connsiteY0" fmla="*/ 230914 h 1385978"/>
                <a:gd name="connsiteX1" fmla="*/ 196850 w 7632700"/>
                <a:gd name="connsiteY1" fmla="*/ 228601 h 1385978"/>
                <a:gd name="connsiteX2" fmla="*/ 325438 w 7632700"/>
                <a:gd name="connsiteY2" fmla="*/ 1 h 1385978"/>
                <a:gd name="connsiteX3" fmla="*/ 1520825 w 7632700"/>
                <a:gd name="connsiteY3" fmla="*/ 0 h 1385978"/>
                <a:gd name="connsiteX4" fmla="*/ 1701800 w 7632700"/>
                <a:gd name="connsiteY4" fmla="*/ 228601 h 1385978"/>
                <a:gd name="connsiteX5" fmla="*/ 7632700 w 7632700"/>
                <a:gd name="connsiteY5" fmla="*/ 230914 h 1385978"/>
                <a:gd name="connsiteX6" fmla="*/ 7632700 w 7632700"/>
                <a:gd name="connsiteY6" fmla="*/ 1281476 h 1385978"/>
                <a:gd name="connsiteX7" fmla="*/ 8709 w 7632700"/>
                <a:gd name="connsiteY7" fmla="*/ 1385978 h 1385978"/>
                <a:gd name="connsiteX8" fmla="*/ 0 w 7632700"/>
                <a:gd name="connsiteY8" fmla="*/ 230914 h 1385978"/>
                <a:gd name="connsiteX0" fmla="*/ 0 w 7650117"/>
                <a:gd name="connsiteY0" fmla="*/ 230914 h 1385978"/>
                <a:gd name="connsiteX1" fmla="*/ 196850 w 7650117"/>
                <a:gd name="connsiteY1" fmla="*/ 228601 h 1385978"/>
                <a:gd name="connsiteX2" fmla="*/ 325438 w 7650117"/>
                <a:gd name="connsiteY2" fmla="*/ 1 h 1385978"/>
                <a:gd name="connsiteX3" fmla="*/ 1520825 w 7650117"/>
                <a:gd name="connsiteY3" fmla="*/ 0 h 1385978"/>
                <a:gd name="connsiteX4" fmla="*/ 1701800 w 7650117"/>
                <a:gd name="connsiteY4" fmla="*/ 228601 h 1385978"/>
                <a:gd name="connsiteX5" fmla="*/ 7632700 w 7650117"/>
                <a:gd name="connsiteY5" fmla="*/ 230914 h 1385978"/>
                <a:gd name="connsiteX6" fmla="*/ 7650117 w 7650117"/>
                <a:gd name="connsiteY6" fmla="*/ 1368562 h 1385978"/>
                <a:gd name="connsiteX7" fmla="*/ 8709 w 7650117"/>
                <a:gd name="connsiteY7" fmla="*/ 1385978 h 1385978"/>
                <a:gd name="connsiteX8" fmla="*/ 0 w 7650117"/>
                <a:gd name="connsiteY8" fmla="*/ 230914 h 1385978"/>
                <a:gd name="connsiteX0" fmla="*/ 0 w 7641408"/>
                <a:gd name="connsiteY0" fmla="*/ 230914 h 1385978"/>
                <a:gd name="connsiteX1" fmla="*/ 196850 w 7641408"/>
                <a:gd name="connsiteY1" fmla="*/ 228601 h 1385978"/>
                <a:gd name="connsiteX2" fmla="*/ 325438 w 7641408"/>
                <a:gd name="connsiteY2" fmla="*/ 1 h 1385978"/>
                <a:gd name="connsiteX3" fmla="*/ 1520825 w 7641408"/>
                <a:gd name="connsiteY3" fmla="*/ 0 h 1385978"/>
                <a:gd name="connsiteX4" fmla="*/ 1701800 w 7641408"/>
                <a:gd name="connsiteY4" fmla="*/ 228601 h 1385978"/>
                <a:gd name="connsiteX5" fmla="*/ 7632700 w 7641408"/>
                <a:gd name="connsiteY5" fmla="*/ 230914 h 1385978"/>
                <a:gd name="connsiteX6" fmla="*/ 7641408 w 7641408"/>
                <a:gd name="connsiteY6" fmla="*/ 1377270 h 1385978"/>
                <a:gd name="connsiteX7" fmla="*/ 8709 w 7641408"/>
                <a:gd name="connsiteY7" fmla="*/ 1385978 h 1385978"/>
                <a:gd name="connsiteX8" fmla="*/ 0 w 7641408"/>
                <a:gd name="connsiteY8" fmla="*/ 230914 h 1385978"/>
                <a:gd name="connsiteX0" fmla="*/ 0 w 7641408"/>
                <a:gd name="connsiteY0" fmla="*/ 300763 h 1455827"/>
                <a:gd name="connsiteX1" fmla="*/ 196850 w 7641408"/>
                <a:gd name="connsiteY1" fmla="*/ 298450 h 1455827"/>
                <a:gd name="connsiteX2" fmla="*/ 363538 w 7641408"/>
                <a:gd name="connsiteY2" fmla="*/ 0 h 1455827"/>
                <a:gd name="connsiteX3" fmla="*/ 1520825 w 7641408"/>
                <a:gd name="connsiteY3" fmla="*/ 69849 h 1455827"/>
                <a:gd name="connsiteX4" fmla="*/ 1701800 w 7641408"/>
                <a:gd name="connsiteY4" fmla="*/ 298450 h 1455827"/>
                <a:gd name="connsiteX5" fmla="*/ 7632700 w 7641408"/>
                <a:gd name="connsiteY5" fmla="*/ 300763 h 1455827"/>
                <a:gd name="connsiteX6" fmla="*/ 7641408 w 7641408"/>
                <a:gd name="connsiteY6" fmla="*/ 1447119 h 1455827"/>
                <a:gd name="connsiteX7" fmla="*/ 8709 w 7641408"/>
                <a:gd name="connsiteY7" fmla="*/ 1455827 h 1455827"/>
                <a:gd name="connsiteX8" fmla="*/ 0 w 7641408"/>
                <a:gd name="connsiteY8" fmla="*/ 300763 h 1455827"/>
                <a:gd name="connsiteX0" fmla="*/ 0 w 7641408"/>
                <a:gd name="connsiteY0" fmla="*/ 300763 h 1455827"/>
                <a:gd name="connsiteX1" fmla="*/ 196850 w 7641408"/>
                <a:gd name="connsiteY1" fmla="*/ 298450 h 1455827"/>
                <a:gd name="connsiteX2" fmla="*/ 363538 w 7641408"/>
                <a:gd name="connsiteY2" fmla="*/ 0 h 1455827"/>
                <a:gd name="connsiteX3" fmla="*/ 1520825 w 7641408"/>
                <a:gd name="connsiteY3" fmla="*/ 6349 h 1455827"/>
                <a:gd name="connsiteX4" fmla="*/ 1701800 w 7641408"/>
                <a:gd name="connsiteY4" fmla="*/ 298450 h 1455827"/>
                <a:gd name="connsiteX5" fmla="*/ 7632700 w 7641408"/>
                <a:gd name="connsiteY5" fmla="*/ 300763 h 1455827"/>
                <a:gd name="connsiteX6" fmla="*/ 7641408 w 7641408"/>
                <a:gd name="connsiteY6" fmla="*/ 1447119 h 1455827"/>
                <a:gd name="connsiteX7" fmla="*/ 8709 w 7641408"/>
                <a:gd name="connsiteY7" fmla="*/ 1455827 h 1455827"/>
                <a:gd name="connsiteX8" fmla="*/ 0 w 7641408"/>
                <a:gd name="connsiteY8" fmla="*/ 300763 h 1455827"/>
                <a:gd name="connsiteX0" fmla="*/ 0 w 7641408"/>
                <a:gd name="connsiteY0" fmla="*/ 300764 h 1455828"/>
                <a:gd name="connsiteX1" fmla="*/ 196850 w 7641408"/>
                <a:gd name="connsiteY1" fmla="*/ 298451 h 1455828"/>
                <a:gd name="connsiteX2" fmla="*/ 363538 w 7641408"/>
                <a:gd name="connsiteY2" fmla="*/ 1 h 1455828"/>
                <a:gd name="connsiteX3" fmla="*/ 1520825 w 7641408"/>
                <a:gd name="connsiteY3" fmla="*/ 0 h 1455828"/>
                <a:gd name="connsiteX4" fmla="*/ 1701800 w 7641408"/>
                <a:gd name="connsiteY4" fmla="*/ 298451 h 1455828"/>
                <a:gd name="connsiteX5" fmla="*/ 7632700 w 7641408"/>
                <a:gd name="connsiteY5" fmla="*/ 300764 h 1455828"/>
                <a:gd name="connsiteX6" fmla="*/ 7641408 w 7641408"/>
                <a:gd name="connsiteY6" fmla="*/ 1447120 h 1455828"/>
                <a:gd name="connsiteX7" fmla="*/ 8709 w 7641408"/>
                <a:gd name="connsiteY7" fmla="*/ 1455828 h 1455828"/>
                <a:gd name="connsiteX8" fmla="*/ 0 w 7641408"/>
                <a:gd name="connsiteY8" fmla="*/ 300764 h 1455828"/>
                <a:gd name="connsiteX0" fmla="*/ 0 w 7641408"/>
                <a:gd name="connsiteY0" fmla="*/ 281714 h 1455828"/>
                <a:gd name="connsiteX1" fmla="*/ 196850 w 7641408"/>
                <a:gd name="connsiteY1" fmla="*/ 298451 h 1455828"/>
                <a:gd name="connsiteX2" fmla="*/ 363538 w 7641408"/>
                <a:gd name="connsiteY2" fmla="*/ 1 h 1455828"/>
                <a:gd name="connsiteX3" fmla="*/ 1520825 w 7641408"/>
                <a:gd name="connsiteY3" fmla="*/ 0 h 1455828"/>
                <a:gd name="connsiteX4" fmla="*/ 1701800 w 7641408"/>
                <a:gd name="connsiteY4" fmla="*/ 298451 h 1455828"/>
                <a:gd name="connsiteX5" fmla="*/ 7632700 w 7641408"/>
                <a:gd name="connsiteY5" fmla="*/ 300764 h 1455828"/>
                <a:gd name="connsiteX6" fmla="*/ 7641408 w 7641408"/>
                <a:gd name="connsiteY6" fmla="*/ 1447120 h 1455828"/>
                <a:gd name="connsiteX7" fmla="*/ 8709 w 7641408"/>
                <a:gd name="connsiteY7" fmla="*/ 1455828 h 1455828"/>
                <a:gd name="connsiteX8" fmla="*/ 0 w 7641408"/>
                <a:gd name="connsiteY8" fmla="*/ 281714 h 1455828"/>
                <a:gd name="connsiteX0" fmla="*/ 0 w 7641408"/>
                <a:gd name="connsiteY0" fmla="*/ 281714 h 1455828"/>
                <a:gd name="connsiteX1" fmla="*/ 196850 w 7641408"/>
                <a:gd name="connsiteY1" fmla="*/ 279401 h 1455828"/>
                <a:gd name="connsiteX2" fmla="*/ 363538 w 7641408"/>
                <a:gd name="connsiteY2" fmla="*/ 1 h 1455828"/>
                <a:gd name="connsiteX3" fmla="*/ 1520825 w 7641408"/>
                <a:gd name="connsiteY3" fmla="*/ 0 h 1455828"/>
                <a:gd name="connsiteX4" fmla="*/ 1701800 w 7641408"/>
                <a:gd name="connsiteY4" fmla="*/ 298451 h 1455828"/>
                <a:gd name="connsiteX5" fmla="*/ 7632700 w 7641408"/>
                <a:gd name="connsiteY5" fmla="*/ 300764 h 1455828"/>
                <a:gd name="connsiteX6" fmla="*/ 7641408 w 7641408"/>
                <a:gd name="connsiteY6" fmla="*/ 1447120 h 1455828"/>
                <a:gd name="connsiteX7" fmla="*/ 8709 w 7641408"/>
                <a:gd name="connsiteY7" fmla="*/ 1455828 h 1455828"/>
                <a:gd name="connsiteX8" fmla="*/ 0 w 7641408"/>
                <a:gd name="connsiteY8" fmla="*/ 281714 h 1455828"/>
                <a:gd name="connsiteX0" fmla="*/ 0 w 7641408"/>
                <a:gd name="connsiteY0" fmla="*/ 319813 h 1493927"/>
                <a:gd name="connsiteX1" fmla="*/ 196850 w 7641408"/>
                <a:gd name="connsiteY1" fmla="*/ 317500 h 1493927"/>
                <a:gd name="connsiteX2" fmla="*/ 387350 w 7641408"/>
                <a:gd name="connsiteY2" fmla="*/ 0 h 1493927"/>
                <a:gd name="connsiteX3" fmla="*/ 1520825 w 7641408"/>
                <a:gd name="connsiteY3" fmla="*/ 38099 h 1493927"/>
                <a:gd name="connsiteX4" fmla="*/ 1701800 w 7641408"/>
                <a:gd name="connsiteY4" fmla="*/ 336550 h 1493927"/>
                <a:gd name="connsiteX5" fmla="*/ 7632700 w 7641408"/>
                <a:gd name="connsiteY5" fmla="*/ 338863 h 1493927"/>
                <a:gd name="connsiteX6" fmla="*/ 7641408 w 7641408"/>
                <a:gd name="connsiteY6" fmla="*/ 1485219 h 1493927"/>
                <a:gd name="connsiteX7" fmla="*/ 8709 w 7641408"/>
                <a:gd name="connsiteY7" fmla="*/ 1493927 h 1493927"/>
                <a:gd name="connsiteX8" fmla="*/ 0 w 7641408"/>
                <a:gd name="connsiteY8" fmla="*/ 319813 h 1493927"/>
                <a:gd name="connsiteX0" fmla="*/ 0 w 7641408"/>
                <a:gd name="connsiteY0" fmla="*/ 331720 h 1505834"/>
                <a:gd name="connsiteX1" fmla="*/ 196850 w 7641408"/>
                <a:gd name="connsiteY1" fmla="*/ 329407 h 1505834"/>
                <a:gd name="connsiteX2" fmla="*/ 387350 w 7641408"/>
                <a:gd name="connsiteY2" fmla="*/ 11907 h 1505834"/>
                <a:gd name="connsiteX3" fmla="*/ 1489868 w 7641408"/>
                <a:gd name="connsiteY3" fmla="*/ 0 h 1505834"/>
                <a:gd name="connsiteX4" fmla="*/ 1701800 w 7641408"/>
                <a:gd name="connsiteY4" fmla="*/ 348457 h 1505834"/>
                <a:gd name="connsiteX5" fmla="*/ 7632700 w 7641408"/>
                <a:gd name="connsiteY5" fmla="*/ 350770 h 1505834"/>
                <a:gd name="connsiteX6" fmla="*/ 7641408 w 7641408"/>
                <a:gd name="connsiteY6" fmla="*/ 1497126 h 1505834"/>
                <a:gd name="connsiteX7" fmla="*/ 8709 w 7641408"/>
                <a:gd name="connsiteY7" fmla="*/ 1505834 h 1505834"/>
                <a:gd name="connsiteX8" fmla="*/ 0 w 7641408"/>
                <a:gd name="connsiteY8" fmla="*/ 331720 h 1505834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701800 w 7641408"/>
                <a:gd name="connsiteY4" fmla="*/ 343694 h 1501071"/>
                <a:gd name="connsiteX5" fmla="*/ 7632700 w 7641408"/>
                <a:gd name="connsiteY5" fmla="*/ 346007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2700 w 7641408"/>
                <a:gd name="connsiteY5" fmla="*/ 346007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87350 w 7641408"/>
                <a:gd name="connsiteY2" fmla="*/ 7144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326957 h 1501071"/>
                <a:gd name="connsiteX1" fmla="*/ 196850 w 7641408"/>
                <a:gd name="connsiteY1" fmla="*/ 324644 h 1501071"/>
                <a:gd name="connsiteX2" fmla="*/ 349250 w 7641408"/>
                <a:gd name="connsiteY2" fmla="*/ 69057 h 1501071"/>
                <a:gd name="connsiteX3" fmla="*/ 1489868 w 7641408"/>
                <a:gd name="connsiteY3" fmla="*/ 0 h 1501071"/>
                <a:gd name="connsiteX4" fmla="*/ 1694656 w 7641408"/>
                <a:gd name="connsiteY4" fmla="*/ 331787 h 1501071"/>
                <a:gd name="connsiteX5" fmla="*/ 7630318 w 7641408"/>
                <a:gd name="connsiteY5" fmla="*/ 331720 h 1501071"/>
                <a:gd name="connsiteX6" fmla="*/ 7641408 w 7641408"/>
                <a:gd name="connsiteY6" fmla="*/ 1492363 h 1501071"/>
                <a:gd name="connsiteX7" fmla="*/ 8709 w 7641408"/>
                <a:gd name="connsiteY7" fmla="*/ 1501071 h 1501071"/>
                <a:gd name="connsiteX8" fmla="*/ 0 w 7641408"/>
                <a:gd name="connsiteY8" fmla="*/ 326957 h 1501071"/>
                <a:gd name="connsiteX0" fmla="*/ 0 w 7641408"/>
                <a:gd name="connsiteY0" fmla="*/ 257900 h 1432014"/>
                <a:gd name="connsiteX1" fmla="*/ 196850 w 7641408"/>
                <a:gd name="connsiteY1" fmla="*/ 255587 h 1432014"/>
                <a:gd name="connsiteX2" fmla="*/ 349250 w 7641408"/>
                <a:gd name="connsiteY2" fmla="*/ 0 h 1432014"/>
                <a:gd name="connsiteX3" fmla="*/ 1513681 w 7641408"/>
                <a:gd name="connsiteY3" fmla="*/ 7143 h 1432014"/>
                <a:gd name="connsiteX4" fmla="*/ 1694656 w 7641408"/>
                <a:gd name="connsiteY4" fmla="*/ 262730 h 1432014"/>
                <a:gd name="connsiteX5" fmla="*/ 7630318 w 7641408"/>
                <a:gd name="connsiteY5" fmla="*/ 262663 h 1432014"/>
                <a:gd name="connsiteX6" fmla="*/ 7641408 w 7641408"/>
                <a:gd name="connsiteY6" fmla="*/ 1423306 h 1432014"/>
                <a:gd name="connsiteX7" fmla="*/ 8709 w 7641408"/>
                <a:gd name="connsiteY7" fmla="*/ 1432014 h 1432014"/>
                <a:gd name="connsiteX8" fmla="*/ 0 w 7641408"/>
                <a:gd name="connsiteY8" fmla="*/ 257900 h 1432014"/>
                <a:gd name="connsiteX0" fmla="*/ 0 w 7641408"/>
                <a:gd name="connsiteY0" fmla="*/ 250757 h 1424871"/>
                <a:gd name="connsiteX1" fmla="*/ 196850 w 7641408"/>
                <a:gd name="connsiteY1" fmla="*/ 248444 h 1424871"/>
                <a:gd name="connsiteX2" fmla="*/ 325438 w 7641408"/>
                <a:gd name="connsiteY2" fmla="*/ 2382 h 1424871"/>
                <a:gd name="connsiteX3" fmla="*/ 1513681 w 7641408"/>
                <a:gd name="connsiteY3" fmla="*/ 0 h 1424871"/>
                <a:gd name="connsiteX4" fmla="*/ 1694656 w 7641408"/>
                <a:gd name="connsiteY4" fmla="*/ 255587 h 1424871"/>
                <a:gd name="connsiteX5" fmla="*/ 7630318 w 7641408"/>
                <a:gd name="connsiteY5" fmla="*/ 255520 h 1424871"/>
                <a:gd name="connsiteX6" fmla="*/ 7641408 w 7641408"/>
                <a:gd name="connsiteY6" fmla="*/ 1416163 h 1424871"/>
                <a:gd name="connsiteX7" fmla="*/ 8709 w 7641408"/>
                <a:gd name="connsiteY7" fmla="*/ 1424871 h 1424871"/>
                <a:gd name="connsiteX8" fmla="*/ 0 w 7641408"/>
                <a:gd name="connsiteY8" fmla="*/ 250757 h 1424871"/>
                <a:gd name="connsiteX0" fmla="*/ 0 w 7641408"/>
                <a:gd name="connsiteY0" fmla="*/ 255520 h 1429634"/>
                <a:gd name="connsiteX1" fmla="*/ 196850 w 7641408"/>
                <a:gd name="connsiteY1" fmla="*/ 253207 h 1429634"/>
                <a:gd name="connsiteX2" fmla="*/ 325438 w 7641408"/>
                <a:gd name="connsiteY2" fmla="*/ 7145 h 1429634"/>
                <a:gd name="connsiteX3" fmla="*/ 1508919 w 7641408"/>
                <a:gd name="connsiteY3" fmla="*/ 0 h 1429634"/>
                <a:gd name="connsiteX4" fmla="*/ 1694656 w 7641408"/>
                <a:gd name="connsiteY4" fmla="*/ 260350 h 1429634"/>
                <a:gd name="connsiteX5" fmla="*/ 7630318 w 7641408"/>
                <a:gd name="connsiteY5" fmla="*/ 260283 h 1429634"/>
                <a:gd name="connsiteX6" fmla="*/ 7641408 w 7641408"/>
                <a:gd name="connsiteY6" fmla="*/ 1420926 h 1429634"/>
                <a:gd name="connsiteX7" fmla="*/ 8709 w 7641408"/>
                <a:gd name="connsiteY7" fmla="*/ 1429634 h 1429634"/>
                <a:gd name="connsiteX8" fmla="*/ 0 w 7641408"/>
                <a:gd name="connsiteY8" fmla="*/ 255520 h 1429634"/>
                <a:gd name="connsiteX0" fmla="*/ 0 w 7641408"/>
                <a:gd name="connsiteY0" fmla="*/ 255520 h 1429634"/>
                <a:gd name="connsiteX1" fmla="*/ 196850 w 7641408"/>
                <a:gd name="connsiteY1" fmla="*/ 253207 h 1429634"/>
                <a:gd name="connsiteX2" fmla="*/ 325438 w 7641408"/>
                <a:gd name="connsiteY2" fmla="*/ 7145 h 1429634"/>
                <a:gd name="connsiteX3" fmla="*/ 1508919 w 7641408"/>
                <a:gd name="connsiteY3" fmla="*/ 0 h 1429634"/>
                <a:gd name="connsiteX4" fmla="*/ 1694656 w 7641408"/>
                <a:gd name="connsiteY4" fmla="*/ 260350 h 1429634"/>
                <a:gd name="connsiteX5" fmla="*/ 7630318 w 7641408"/>
                <a:gd name="connsiteY5" fmla="*/ 260283 h 1429634"/>
                <a:gd name="connsiteX6" fmla="*/ 7641408 w 7641408"/>
                <a:gd name="connsiteY6" fmla="*/ 1420926 h 1429634"/>
                <a:gd name="connsiteX7" fmla="*/ 8709 w 7641408"/>
                <a:gd name="connsiteY7" fmla="*/ 1429634 h 1429634"/>
                <a:gd name="connsiteX8" fmla="*/ 0 w 7641408"/>
                <a:gd name="connsiteY8" fmla="*/ 255520 h 1429634"/>
                <a:gd name="connsiteX0" fmla="*/ 0 w 7641408"/>
                <a:gd name="connsiteY0" fmla="*/ 255520 h 1429634"/>
                <a:gd name="connsiteX1" fmla="*/ 196850 w 7641408"/>
                <a:gd name="connsiteY1" fmla="*/ 253207 h 1429634"/>
                <a:gd name="connsiteX2" fmla="*/ 351632 w 7641408"/>
                <a:gd name="connsiteY2" fmla="*/ 4764 h 1429634"/>
                <a:gd name="connsiteX3" fmla="*/ 1508919 w 7641408"/>
                <a:gd name="connsiteY3" fmla="*/ 0 h 1429634"/>
                <a:gd name="connsiteX4" fmla="*/ 1694656 w 7641408"/>
                <a:gd name="connsiteY4" fmla="*/ 260350 h 1429634"/>
                <a:gd name="connsiteX5" fmla="*/ 7630318 w 7641408"/>
                <a:gd name="connsiteY5" fmla="*/ 260283 h 1429634"/>
                <a:gd name="connsiteX6" fmla="*/ 7641408 w 7641408"/>
                <a:gd name="connsiteY6" fmla="*/ 1420926 h 1429634"/>
                <a:gd name="connsiteX7" fmla="*/ 8709 w 7641408"/>
                <a:gd name="connsiteY7" fmla="*/ 1429634 h 1429634"/>
                <a:gd name="connsiteX8" fmla="*/ 0 w 7641408"/>
                <a:gd name="connsiteY8" fmla="*/ 255520 h 1429634"/>
                <a:gd name="connsiteX0" fmla="*/ 0 w 7641408"/>
                <a:gd name="connsiteY0" fmla="*/ 255520 h 1429634"/>
                <a:gd name="connsiteX1" fmla="*/ 196850 w 7641408"/>
                <a:gd name="connsiteY1" fmla="*/ 253207 h 1429634"/>
                <a:gd name="connsiteX2" fmla="*/ 351632 w 7641408"/>
                <a:gd name="connsiteY2" fmla="*/ 4764 h 1429634"/>
                <a:gd name="connsiteX3" fmla="*/ 1508919 w 7641408"/>
                <a:gd name="connsiteY3" fmla="*/ 0 h 1429634"/>
                <a:gd name="connsiteX4" fmla="*/ 1694656 w 7641408"/>
                <a:gd name="connsiteY4" fmla="*/ 260350 h 1429634"/>
                <a:gd name="connsiteX5" fmla="*/ 7630318 w 7641408"/>
                <a:gd name="connsiteY5" fmla="*/ 260283 h 1429634"/>
                <a:gd name="connsiteX6" fmla="*/ 7641408 w 7641408"/>
                <a:gd name="connsiteY6" fmla="*/ 1420926 h 1429634"/>
                <a:gd name="connsiteX7" fmla="*/ 8709 w 7641408"/>
                <a:gd name="connsiteY7" fmla="*/ 1429634 h 1429634"/>
                <a:gd name="connsiteX8" fmla="*/ 0 w 7641408"/>
                <a:gd name="connsiteY8" fmla="*/ 255520 h 1429634"/>
                <a:gd name="connsiteX0" fmla="*/ 0 w 7641408"/>
                <a:gd name="connsiteY0" fmla="*/ 255520 h 1429634"/>
                <a:gd name="connsiteX1" fmla="*/ 196850 w 7641408"/>
                <a:gd name="connsiteY1" fmla="*/ 253207 h 1429634"/>
                <a:gd name="connsiteX2" fmla="*/ 351632 w 7641408"/>
                <a:gd name="connsiteY2" fmla="*/ 4764 h 1429634"/>
                <a:gd name="connsiteX3" fmla="*/ 1508919 w 7641408"/>
                <a:gd name="connsiteY3" fmla="*/ 0 h 1429634"/>
                <a:gd name="connsiteX4" fmla="*/ 1694656 w 7641408"/>
                <a:gd name="connsiteY4" fmla="*/ 260350 h 1429634"/>
                <a:gd name="connsiteX5" fmla="*/ 7630318 w 7641408"/>
                <a:gd name="connsiteY5" fmla="*/ 260283 h 1429634"/>
                <a:gd name="connsiteX6" fmla="*/ 7641408 w 7641408"/>
                <a:gd name="connsiteY6" fmla="*/ 1420926 h 1429634"/>
                <a:gd name="connsiteX7" fmla="*/ 8709 w 7641408"/>
                <a:gd name="connsiteY7" fmla="*/ 1429634 h 1429634"/>
                <a:gd name="connsiteX8" fmla="*/ 0 w 7641408"/>
                <a:gd name="connsiteY8" fmla="*/ 255520 h 1429634"/>
                <a:gd name="connsiteX0" fmla="*/ 0 w 7641408"/>
                <a:gd name="connsiteY0" fmla="*/ 256796 h 1430910"/>
                <a:gd name="connsiteX1" fmla="*/ 196850 w 7641408"/>
                <a:gd name="connsiteY1" fmla="*/ 254483 h 1430910"/>
                <a:gd name="connsiteX2" fmla="*/ 351632 w 7641408"/>
                <a:gd name="connsiteY2" fmla="*/ 6040 h 1430910"/>
                <a:gd name="connsiteX3" fmla="*/ 1508919 w 7641408"/>
                <a:gd name="connsiteY3" fmla="*/ 1276 h 1430910"/>
                <a:gd name="connsiteX4" fmla="*/ 1694656 w 7641408"/>
                <a:gd name="connsiteY4" fmla="*/ 261626 h 1430910"/>
                <a:gd name="connsiteX5" fmla="*/ 7630318 w 7641408"/>
                <a:gd name="connsiteY5" fmla="*/ 261559 h 1430910"/>
                <a:gd name="connsiteX6" fmla="*/ 7641408 w 7641408"/>
                <a:gd name="connsiteY6" fmla="*/ 1422202 h 1430910"/>
                <a:gd name="connsiteX7" fmla="*/ 8709 w 7641408"/>
                <a:gd name="connsiteY7" fmla="*/ 1430910 h 1430910"/>
                <a:gd name="connsiteX8" fmla="*/ 0 w 7641408"/>
                <a:gd name="connsiteY8" fmla="*/ 256796 h 1430910"/>
                <a:gd name="connsiteX0" fmla="*/ 0 w 7641408"/>
                <a:gd name="connsiteY0" fmla="*/ 295346 h 1469460"/>
                <a:gd name="connsiteX1" fmla="*/ 196850 w 7641408"/>
                <a:gd name="connsiteY1" fmla="*/ 293033 h 1469460"/>
                <a:gd name="connsiteX2" fmla="*/ 351632 w 7641408"/>
                <a:gd name="connsiteY2" fmla="*/ 44590 h 1469460"/>
                <a:gd name="connsiteX3" fmla="*/ 1508919 w 7641408"/>
                <a:gd name="connsiteY3" fmla="*/ 39826 h 1469460"/>
                <a:gd name="connsiteX4" fmla="*/ 1694656 w 7641408"/>
                <a:gd name="connsiteY4" fmla="*/ 300176 h 1469460"/>
                <a:gd name="connsiteX5" fmla="*/ 7630318 w 7641408"/>
                <a:gd name="connsiteY5" fmla="*/ 300109 h 1469460"/>
                <a:gd name="connsiteX6" fmla="*/ 7641408 w 7641408"/>
                <a:gd name="connsiteY6" fmla="*/ 1460752 h 1469460"/>
                <a:gd name="connsiteX7" fmla="*/ 8709 w 7641408"/>
                <a:gd name="connsiteY7" fmla="*/ 1469460 h 1469460"/>
                <a:gd name="connsiteX8" fmla="*/ 0 w 7641408"/>
                <a:gd name="connsiteY8" fmla="*/ 295346 h 1469460"/>
                <a:gd name="connsiteX0" fmla="*/ 0 w 7641408"/>
                <a:gd name="connsiteY0" fmla="*/ 271041 h 1445155"/>
                <a:gd name="connsiteX1" fmla="*/ 196850 w 7641408"/>
                <a:gd name="connsiteY1" fmla="*/ 268728 h 1445155"/>
                <a:gd name="connsiteX2" fmla="*/ 351632 w 7641408"/>
                <a:gd name="connsiteY2" fmla="*/ 20285 h 1445155"/>
                <a:gd name="connsiteX3" fmla="*/ 1508919 w 7641408"/>
                <a:gd name="connsiteY3" fmla="*/ 15521 h 1445155"/>
                <a:gd name="connsiteX4" fmla="*/ 1694656 w 7641408"/>
                <a:gd name="connsiteY4" fmla="*/ 275871 h 1445155"/>
                <a:gd name="connsiteX5" fmla="*/ 7630318 w 7641408"/>
                <a:gd name="connsiteY5" fmla="*/ 275804 h 1445155"/>
                <a:gd name="connsiteX6" fmla="*/ 7641408 w 7641408"/>
                <a:gd name="connsiteY6" fmla="*/ 1436447 h 1445155"/>
                <a:gd name="connsiteX7" fmla="*/ 8709 w 7641408"/>
                <a:gd name="connsiteY7" fmla="*/ 1445155 h 1445155"/>
                <a:gd name="connsiteX8" fmla="*/ 0 w 7641408"/>
                <a:gd name="connsiteY8" fmla="*/ 271041 h 1445155"/>
                <a:gd name="connsiteX0" fmla="*/ 0 w 7641408"/>
                <a:gd name="connsiteY0" fmla="*/ 256882 h 1430996"/>
                <a:gd name="connsiteX1" fmla="*/ 196850 w 7641408"/>
                <a:gd name="connsiteY1" fmla="*/ 254569 h 1430996"/>
                <a:gd name="connsiteX2" fmla="*/ 351632 w 7641408"/>
                <a:gd name="connsiteY2" fmla="*/ 6126 h 1430996"/>
                <a:gd name="connsiteX3" fmla="*/ 1508919 w 7641408"/>
                <a:gd name="connsiteY3" fmla="*/ 1362 h 1430996"/>
                <a:gd name="connsiteX4" fmla="*/ 1694656 w 7641408"/>
                <a:gd name="connsiteY4" fmla="*/ 261712 h 1430996"/>
                <a:gd name="connsiteX5" fmla="*/ 7630318 w 7641408"/>
                <a:gd name="connsiteY5" fmla="*/ 261645 h 1430996"/>
                <a:gd name="connsiteX6" fmla="*/ 7641408 w 7641408"/>
                <a:gd name="connsiteY6" fmla="*/ 1422288 h 1430996"/>
                <a:gd name="connsiteX7" fmla="*/ 8709 w 7641408"/>
                <a:gd name="connsiteY7" fmla="*/ 1430996 h 1430996"/>
                <a:gd name="connsiteX8" fmla="*/ 0 w 7641408"/>
                <a:gd name="connsiteY8" fmla="*/ 256882 h 143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1408" h="1430996">
                  <a:moveTo>
                    <a:pt x="0" y="256882"/>
                  </a:moveTo>
                  <a:lnTo>
                    <a:pt x="196850" y="254569"/>
                  </a:lnTo>
                  <a:cubicBezTo>
                    <a:pt x="255455" y="212776"/>
                    <a:pt x="232570" y="17239"/>
                    <a:pt x="351632" y="6126"/>
                  </a:cubicBezTo>
                  <a:cubicBezTo>
                    <a:pt x="470694" y="-4987"/>
                    <a:pt x="1411288" y="2684"/>
                    <a:pt x="1508919" y="1362"/>
                  </a:cubicBezTo>
                  <a:cubicBezTo>
                    <a:pt x="1606550" y="40"/>
                    <a:pt x="1632744" y="174929"/>
                    <a:pt x="1694656" y="261712"/>
                  </a:cubicBezTo>
                  <a:lnTo>
                    <a:pt x="7630318" y="261645"/>
                  </a:lnTo>
                  <a:cubicBezTo>
                    <a:pt x="7633221" y="619952"/>
                    <a:pt x="7636124" y="1035407"/>
                    <a:pt x="7641408" y="1422288"/>
                  </a:cubicBezTo>
                  <a:lnTo>
                    <a:pt x="8709" y="1430996"/>
                  </a:lnTo>
                  <a:lnTo>
                    <a:pt x="0" y="256882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6993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4FBB096B-86CC-4FD1-AC92-A858F44FF6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98" t="-1309" r="19073" b="76322"/>
          <a:stretch/>
        </p:blipFill>
        <p:spPr>
          <a:xfrm flipH="1">
            <a:off x="5921886" y="1652868"/>
            <a:ext cx="1708816" cy="1708816"/>
          </a:xfrm>
          <a:prstGeom prst="ellipse">
            <a:avLst/>
          </a:prstGeom>
          <a:solidFill>
            <a:schemeClr val="bg1"/>
          </a:solidFill>
          <a:ln w="76200">
            <a:solidFill>
              <a:srgbClr val="699327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9AEF72-C64C-44F6-A676-CE74CF673C6A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Hurtful Words</a:t>
            </a: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769938" y="1465263"/>
            <a:ext cx="7618412" cy="622300"/>
            <a:chOff x="769834" y="5474652"/>
            <a:chExt cx="7618516" cy="622916"/>
          </a:xfrm>
        </p:grpSpPr>
        <p:grpSp>
          <p:nvGrpSpPr>
            <p:cNvPr id="17421" name="Group 4"/>
            <p:cNvGrpSpPr>
              <a:grpSpLocks/>
            </p:cNvGrpSpPr>
            <p:nvPr/>
          </p:nvGrpSpPr>
          <p:grpSpPr bwMode="auto">
            <a:xfrm>
              <a:off x="769834" y="5474652"/>
              <a:ext cx="7618516" cy="622916"/>
              <a:chOff x="769834" y="3428999"/>
              <a:chExt cx="7618516" cy="62291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5BF4F85-5CEA-4C31-934D-F8DF7BFD2E62}"/>
                  </a:ext>
                </a:extLst>
              </p:cNvPr>
              <p:cNvSpPr/>
              <p:nvPr/>
            </p:nvSpPr>
            <p:spPr>
              <a:xfrm>
                <a:off x="769834" y="3471903"/>
                <a:ext cx="7618516" cy="58001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7424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04FC26D1-DB97-4A27-8547-1D8341CC7391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87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EAB8A1D2-B9C0-49F4-9209-BCA04F2322B8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87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A15F4071-728F-4DA5-90FD-1E48415FA08E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87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7422" name="Rectangle 5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Where might you hear or see words that are hurtful to you or others?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695575" y="2322513"/>
            <a:ext cx="3762375" cy="3762375"/>
            <a:chOff x="2695574" y="2322539"/>
            <a:chExt cx="3762375" cy="3762375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CD3C1A7-847B-465C-9A2C-F600E0D03691}"/>
                </a:ext>
              </a:extLst>
            </p:cNvPr>
            <p:cNvSpPr/>
            <p:nvPr/>
          </p:nvSpPr>
          <p:spPr>
            <a:xfrm>
              <a:off x="2695574" y="2322539"/>
              <a:ext cx="3762375" cy="3762375"/>
            </a:xfrm>
            <a:prstGeom prst="ellipse">
              <a:avLst/>
            </a:prstGeom>
            <a:solidFill>
              <a:srgbClr val="86B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C6E1D5D-6B01-4FE0-B322-60399C95AEED}"/>
                </a:ext>
              </a:extLst>
            </p:cNvPr>
            <p:cNvSpPr/>
            <p:nvPr/>
          </p:nvSpPr>
          <p:spPr>
            <a:xfrm>
              <a:off x="2762249" y="2428901"/>
              <a:ext cx="3521075" cy="3521075"/>
            </a:xfrm>
            <a:prstGeom prst="ellipse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639076E6-B0BF-4262-9F60-C044A082F2B0}"/>
                </a:ext>
              </a:extLst>
            </p:cNvPr>
            <p:cNvSpPr/>
            <p:nvPr/>
          </p:nvSpPr>
          <p:spPr>
            <a:xfrm>
              <a:off x="3028949" y="2511451"/>
              <a:ext cx="3332163" cy="3332163"/>
            </a:xfrm>
            <a:prstGeom prst="ellipse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2286000"/>
            <a:ext cx="4635500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2755900"/>
            <a:ext cx="41719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638" y="2511425"/>
            <a:ext cx="4967287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1390">
            <a:off x="3359150" y="2506663"/>
            <a:ext cx="24257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2820988"/>
            <a:ext cx="4560887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71AF02-0F59-42BF-9C87-AD1D39AF7B1C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Hurtful Words</a:t>
            </a:r>
          </a:p>
        </p:txBody>
      </p: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769938" y="1466850"/>
            <a:ext cx="7618412" cy="690563"/>
            <a:chOff x="769834" y="5474652"/>
            <a:chExt cx="7618516" cy="691225"/>
          </a:xfrm>
        </p:grpSpPr>
        <p:grpSp>
          <p:nvGrpSpPr>
            <p:cNvPr id="18454" name="Group 40"/>
            <p:cNvGrpSpPr>
              <a:grpSpLocks/>
            </p:cNvGrpSpPr>
            <p:nvPr/>
          </p:nvGrpSpPr>
          <p:grpSpPr bwMode="auto">
            <a:xfrm>
              <a:off x="769834" y="5474652"/>
              <a:ext cx="7618516" cy="691225"/>
              <a:chOff x="769834" y="3428999"/>
              <a:chExt cx="7618516" cy="691225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22D3B383-A6A5-4EA6-B7F4-000BA7F621F4}"/>
                  </a:ext>
                </a:extLst>
              </p:cNvPr>
              <p:cNvSpPr/>
              <p:nvPr/>
            </p:nvSpPr>
            <p:spPr>
              <a:xfrm>
                <a:off x="769834" y="3471903"/>
                <a:ext cx="7618516" cy="64832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8457" name="Group 43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CB692C32-D53F-4FB7-A2F6-91A2E787F79D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8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F8C6B795-3E86-4DA5-A327-9C75E7A99B61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8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5A0F5BF5-B11C-4C5A-809D-8F49A38CDDF6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8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8455" name="Rectangle 41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You might hear this being called </a:t>
              </a:r>
              <a:r>
                <a:rPr lang="en-GB" altLang="en-US" b="1">
                  <a:solidFill>
                    <a:schemeClr val="tx1"/>
                  </a:solidFill>
                </a:rPr>
                <a:t>cyberbullying</a:t>
              </a:r>
              <a:r>
                <a:rPr lang="en-GB" altLang="en-US">
                  <a:solidFill>
                    <a:schemeClr val="tx1"/>
                  </a:solidFill>
                </a:rPr>
                <a:t>.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9938" y="1465263"/>
            <a:ext cx="7618412" cy="896937"/>
            <a:chOff x="769834" y="5474652"/>
            <a:chExt cx="7618516" cy="897573"/>
          </a:xfrm>
        </p:grpSpPr>
        <p:grpSp>
          <p:nvGrpSpPr>
            <p:cNvPr id="18447" name="Group 4"/>
            <p:cNvGrpSpPr>
              <a:grpSpLocks/>
            </p:cNvGrpSpPr>
            <p:nvPr/>
          </p:nvGrpSpPr>
          <p:grpSpPr bwMode="auto">
            <a:xfrm>
              <a:off x="769834" y="5474652"/>
              <a:ext cx="7618516" cy="897573"/>
              <a:chOff x="769834" y="3428999"/>
              <a:chExt cx="7618516" cy="897573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5BF4F85-5CEA-4C31-934D-F8DF7BFD2E62}"/>
                  </a:ext>
                </a:extLst>
              </p:cNvPr>
              <p:cNvSpPr/>
              <p:nvPr/>
            </p:nvSpPr>
            <p:spPr>
              <a:xfrm>
                <a:off x="769834" y="3471891"/>
                <a:ext cx="7618516" cy="85468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8450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04FC26D1-DB97-4A27-8547-1D8341CC7391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84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EAB8A1D2-B9C0-49F4-9209-BCA04F2322B8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84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A15F4071-728F-4DA5-90FD-1E48415FA08E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84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8448" name="Rectangle 5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somebody keeps saying hurtful things on purpose, we might count that as bullying.</a:t>
              </a: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1865313" y="3621088"/>
            <a:ext cx="4287837" cy="960437"/>
            <a:chOff x="2847205" y="2639459"/>
            <a:chExt cx="4287941" cy="960991"/>
          </a:xfrm>
        </p:grpSpPr>
        <p:grpSp>
          <p:nvGrpSpPr>
            <p:cNvPr id="18439" name="Group 20"/>
            <p:cNvGrpSpPr>
              <a:grpSpLocks/>
            </p:cNvGrpSpPr>
            <p:nvPr/>
          </p:nvGrpSpPr>
          <p:grpSpPr bwMode="auto">
            <a:xfrm>
              <a:off x="2847205" y="2639459"/>
              <a:ext cx="4287941" cy="960991"/>
              <a:chOff x="769834" y="5516934"/>
              <a:chExt cx="3779075" cy="960991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6A9AB50F-BA65-4A5D-9117-78C6886EE97E}"/>
                  </a:ext>
                </a:extLst>
              </p:cNvPr>
              <p:cNvSpPr/>
              <p:nvPr/>
            </p:nvSpPr>
            <p:spPr>
              <a:xfrm>
                <a:off x="769834" y="5516934"/>
                <a:ext cx="3779075" cy="960991"/>
              </a:xfrm>
              <a:prstGeom prst="rect">
                <a:avLst/>
              </a:prstGeom>
              <a:solidFill>
                <a:srgbClr val="DDDBDC">
                  <a:alpha val="54902"/>
                </a:srgbClr>
              </a:solidFill>
              <a:ln w="28575">
                <a:solidFill>
                  <a:srgbClr val="DDDBDC">
                    <a:alpha val="56863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18446" name="Rectangle 24"/>
              <p:cNvSpPr>
                <a:spLocks noChangeArrowheads="1"/>
              </p:cNvSpPr>
              <p:nvPr/>
            </p:nvSpPr>
            <p:spPr bwMode="auto">
              <a:xfrm>
                <a:off x="863762" y="5930384"/>
                <a:ext cx="328687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It can be just the same online.</a:t>
                </a:r>
              </a:p>
            </p:txBody>
          </p:sp>
        </p:grp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1AAAFC4-04C6-4F54-887B-07F838C209EC}"/>
                </a:ext>
              </a:extLst>
            </p:cNvPr>
            <p:cNvSpPr/>
            <p:nvPr/>
          </p:nvSpPr>
          <p:spPr>
            <a:xfrm>
              <a:off x="2847205" y="2639459"/>
              <a:ext cx="4287941" cy="204905"/>
            </a:xfrm>
            <a:prstGeom prst="rect">
              <a:avLst/>
            </a:prstGeom>
            <a:solidFill>
              <a:srgbClr val="B8B6B7"/>
            </a:solidFill>
            <a:ln w="28575">
              <a:solidFill>
                <a:srgbClr val="B8B6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grpSp>
          <p:nvGrpSpPr>
            <p:cNvPr id="18441" name="Group 2"/>
            <p:cNvGrpSpPr>
              <a:grpSpLocks/>
            </p:cNvGrpSpPr>
            <p:nvPr/>
          </p:nvGrpSpPr>
          <p:grpSpPr bwMode="auto">
            <a:xfrm>
              <a:off x="2924346" y="2689279"/>
              <a:ext cx="614587" cy="104775"/>
              <a:chOff x="1076325" y="1617027"/>
              <a:chExt cx="614587" cy="104775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F7E893C-B1DD-47D3-9827-FC1B7C4F8F5E}"/>
                  </a:ext>
                </a:extLst>
              </p:cNvPr>
              <p:cNvSpPr/>
              <p:nvPr/>
            </p:nvSpPr>
            <p:spPr>
              <a:xfrm>
                <a:off x="1076973" y="1616448"/>
                <a:ext cx="104778" cy="104835"/>
              </a:xfrm>
              <a:prstGeom prst="ellipse">
                <a:avLst/>
              </a:prstGeom>
              <a:solidFill>
                <a:srgbClr val="E6212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31DB3443-EA6E-4990-B9AB-18407A959C3E}"/>
                  </a:ext>
                </a:extLst>
              </p:cNvPr>
              <p:cNvSpPr/>
              <p:nvPr/>
            </p:nvSpPr>
            <p:spPr>
              <a:xfrm>
                <a:off x="1326217" y="1616448"/>
                <a:ext cx="104778" cy="104835"/>
              </a:xfrm>
              <a:prstGeom prst="ellipse">
                <a:avLst/>
              </a:prstGeom>
              <a:solidFill>
                <a:srgbClr val="F9B10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0D1872CD-054C-419E-B553-26333AFF8FAB}"/>
                  </a:ext>
                </a:extLst>
              </p:cNvPr>
              <p:cNvSpPr/>
              <p:nvPr/>
            </p:nvSpPr>
            <p:spPr>
              <a:xfrm>
                <a:off x="1586573" y="1616448"/>
                <a:ext cx="104778" cy="104835"/>
              </a:xfrm>
              <a:prstGeom prst="ellipse">
                <a:avLst/>
              </a:prstGeom>
              <a:solidFill>
                <a:srgbClr val="86BD3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41"/>
          <a:stretch>
            <a:fillRect/>
          </a:stretch>
        </p:blipFill>
        <p:spPr bwMode="auto">
          <a:xfrm>
            <a:off x="5133975" y="2660650"/>
            <a:ext cx="2905125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769938" y="2365375"/>
            <a:ext cx="6467475" cy="1533525"/>
            <a:chOff x="769834" y="2366074"/>
            <a:chExt cx="6466989" cy="1533458"/>
          </a:xfrm>
        </p:grpSpPr>
        <p:grpSp>
          <p:nvGrpSpPr>
            <p:cNvPr id="19473" name="Group 24"/>
            <p:cNvGrpSpPr>
              <a:grpSpLocks/>
            </p:cNvGrpSpPr>
            <p:nvPr/>
          </p:nvGrpSpPr>
          <p:grpSpPr bwMode="auto">
            <a:xfrm>
              <a:off x="769834" y="2366074"/>
              <a:ext cx="6466989" cy="1533458"/>
              <a:chOff x="769834" y="3428999"/>
              <a:chExt cx="6466989" cy="1533458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551A0607-A8C6-4B27-9E69-44558F140A90}"/>
                  </a:ext>
                </a:extLst>
              </p:cNvPr>
              <p:cNvSpPr/>
              <p:nvPr/>
            </p:nvSpPr>
            <p:spPr>
              <a:xfrm>
                <a:off x="769834" y="3471860"/>
                <a:ext cx="6466989" cy="149059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9476" name="Group 2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67BCC307-CB39-4F50-B441-CFA095A75590}"/>
                    </a:ext>
                  </a:extLst>
                </p:cNvPr>
                <p:cNvSpPr/>
                <p:nvPr/>
              </p:nvSpPr>
              <p:spPr>
                <a:xfrm>
                  <a:off x="7225549" y="3428999"/>
                  <a:ext cx="104767" cy="104770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3ABFA823-4040-468E-B8A7-6537E0F1162F}"/>
                    </a:ext>
                  </a:extLst>
                </p:cNvPr>
                <p:cNvSpPr/>
                <p:nvPr/>
              </p:nvSpPr>
              <p:spPr>
                <a:xfrm>
                  <a:off x="7474768" y="3428999"/>
                  <a:ext cx="104767" cy="104770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E9AB29AF-9D48-4CB9-B853-AF9D5036B438}"/>
                    </a:ext>
                  </a:extLst>
                </p:cNvPr>
                <p:cNvSpPr/>
                <p:nvPr/>
              </p:nvSpPr>
              <p:spPr>
                <a:xfrm>
                  <a:off x="7735099" y="3428999"/>
                  <a:ext cx="104767" cy="104770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9474" name="Rectangle 15"/>
            <p:cNvSpPr>
              <a:spLocks noChangeArrowheads="1"/>
            </p:cNvSpPr>
            <p:nvPr/>
          </p:nvSpPr>
          <p:spPr bwMode="auto">
            <a:xfrm>
              <a:off x="843797" y="2555608"/>
              <a:ext cx="3141435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Player34: Great game!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Player21: Not for you lol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Player34: You did awesome!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Player21: You didn’t – loser!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966C2FB-02A0-4490-A8A5-38FDE3347769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Words and Feelings</a:t>
            </a:r>
          </a:p>
        </p:txBody>
      </p:sp>
      <p:grpSp>
        <p:nvGrpSpPr>
          <p:cNvPr id="19460" name="Group 2"/>
          <p:cNvGrpSpPr>
            <a:grpSpLocks/>
          </p:cNvGrpSpPr>
          <p:nvPr/>
        </p:nvGrpSpPr>
        <p:grpSpPr bwMode="auto">
          <a:xfrm>
            <a:off x="769938" y="1465263"/>
            <a:ext cx="7618412" cy="622300"/>
            <a:chOff x="769834" y="5474652"/>
            <a:chExt cx="7618516" cy="622916"/>
          </a:xfrm>
        </p:grpSpPr>
        <p:grpSp>
          <p:nvGrpSpPr>
            <p:cNvPr id="19466" name="Group 3"/>
            <p:cNvGrpSpPr>
              <a:grpSpLocks/>
            </p:cNvGrpSpPr>
            <p:nvPr/>
          </p:nvGrpSpPr>
          <p:grpSpPr bwMode="auto">
            <a:xfrm>
              <a:off x="769834" y="5474652"/>
              <a:ext cx="7618516" cy="622916"/>
              <a:chOff x="769834" y="3428999"/>
              <a:chExt cx="7618516" cy="622916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075A6D1C-337B-4A0F-8311-CE815594AF5C}"/>
                  </a:ext>
                </a:extLst>
              </p:cNvPr>
              <p:cNvSpPr/>
              <p:nvPr/>
            </p:nvSpPr>
            <p:spPr>
              <a:xfrm>
                <a:off x="769834" y="3471903"/>
                <a:ext cx="7618516" cy="58001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19469" name="Group 6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8" name="Oval 7">
                  <a:extLst>
                    <a:ext uri="{FF2B5EF4-FFF2-40B4-BE49-F238E27FC236}">
                      <a16:creationId xmlns:a16="http://schemas.microsoft.com/office/drawing/2014/main" id="{B4CB9695-5FF7-41B3-9D58-D787B7155837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87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61B15CF0-132E-4D97-AC61-972FD05E91C2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87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A42F0F02-9BCD-4327-80C3-E137C45A4811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87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9467" name="Rectangle 4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you were player 34, how would you feel?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A8F35F6-E99D-44B2-A7D5-CE8EC7EFCE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56" t="10755" r="-5253" b="9615"/>
          <a:stretch/>
        </p:blipFill>
        <p:spPr>
          <a:xfrm>
            <a:off x="4336853" y="1961841"/>
            <a:ext cx="3954161" cy="3954161"/>
          </a:xfrm>
          <a:prstGeom prst="ellipse">
            <a:avLst/>
          </a:prstGeom>
          <a:solidFill>
            <a:schemeClr val="bg1"/>
          </a:solidFill>
          <a:ln w="76200">
            <a:solidFill>
              <a:srgbClr val="699327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A3700F-3C38-4EB3-9713-376807B118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4" t="34936" r="29167" b="32759"/>
          <a:stretch/>
        </p:blipFill>
        <p:spPr>
          <a:xfrm>
            <a:off x="2912812" y="4224002"/>
            <a:ext cx="1868823" cy="1868823"/>
          </a:xfrm>
          <a:prstGeom prst="ellipse">
            <a:avLst/>
          </a:prstGeom>
          <a:ln w="76200">
            <a:solidFill>
              <a:srgbClr val="699327"/>
            </a:solidFill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761508A-91DE-4C47-874A-448A2EC7E9FB}"/>
              </a:ext>
            </a:extLst>
          </p:cNvPr>
          <p:cNvSpPr/>
          <p:nvPr/>
        </p:nvSpPr>
        <p:spPr>
          <a:xfrm>
            <a:off x="5768975" y="3702050"/>
            <a:ext cx="841375" cy="398463"/>
          </a:xfrm>
          <a:custGeom>
            <a:avLst/>
            <a:gdLst>
              <a:gd name="connsiteX0" fmla="*/ 0 w 920750"/>
              <a:gd name="connsiteY0" fmla="*/ 0 h 676275"/>
              <a:gd name="connsiteX1" fmla="*/ 920750 w 920750"/>
              <a:gd name="connsiteY1" fmla="*/ 0 h 676275"/>
              <a:gd name="connsiteX2" fmla="*/ 920750 w 920750"/>
              <a:gd name="connsiteY2" fmla="*/ 676275 h 676275"/>
              <a:gd name="connsiteX3" fmla="*/ 0 w 920750"/>
              <a:gd name="connsiteY3" fmla="*/ 676275 h 676275"/>
              <a:gd name="connsiteX4" fmla="*/ 0 w 920750"/>
              <a:gd name="connsiteY4" fmla="*/ 0 h 676275"/>
              <a:gd name="connsiteX0" fmla="*/ 0 w 977900"/>
              <a:gd name="connsiteY0" fmla="*/ 0 h 676275"/>
              <a:gd name="connsiteX1" fmla="*/ 977900 w 977900"/>
              <a:gd name="connsiteY1" fmla="*/ 6350 h 676275"/>
              <a:gd name="connsiteX2" fmla="*/ 920750 w 977900"/>
              <a:gd name="connsiteY2" fmla="*/ 676275 h 676275"/>
              <a:gd name="connsiteX3" fmla="*/ 0 w 977900"/>
              <a:gd name="connsiteY3" fmla="*/ 676275 h 676275"/>
              <a:gd name="connsiteX4" fmla="*/ 0 w 977900"/>
              <a:gd name="connsiteY4" fmla="*/ 0 h 676275"/>
              <a:gd name="connsiteX0" fmla="*/ 114300 w 977900"/>
              <a:gd name="connsiteY0" fmla="*/ 0 h 676275"/>
              <a:gd name="connsiteX1" fmla="*/ 977900 w 977900"/>
              <a:gd name="connsiteY1" fmla="*/ 6350 h 676275"/>
              <a:gd name="connsiteX2" fmla="*/ 920750 w 977900"/>
              <a:gd name="connsiteY2" fmla="*/ 676275 h 676275"/>
              <a:gd name="connsiteX3" fmla="*/ 0 w 977900"/>
              <a:gd name="connsiteY3" fmla="*/ 676275 h 676275"/>
              <a:gd name="connsiteX4" fmla="*/ 114300 w 977900"/>
              <a:gd name="connsiteY4" fmla="*/ 0 h 676275"/>
              <a:gd name="connsiteX0" fmla="*/ 114300 w 977900"/>
              <a:gd name="connsiteY0" fmla="*/ 44450 h 669925"/>
              <a:gd name="connsiteX1" fmla="*/ 977900 w 977900"/>
              <a:gd name="connsiteY1" fmla="*/ 0 h 669925"/>
              <a:gd name="connsiteX2" fmla="*/ 920750 w 977900"/>
              <a:gd name="connsiteY2" fmla="*/ 669925 h 669925"/>
              <a:gd name="connsiteX3" fmla="*/ 0 w 977900"/>
              <a:gd name="connsiteY3" fmla="*/ 669925 h 669925"/>
              <a:gd name="connsiteX4" fmla="*/ 114300 w 977900"/>
              <a:gd name="connsiteY4" fmla="*/ 44450 h 669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7900" h="669925">
                <a:moveTo>
                  <a:pt x="114300" y="44450"/>
                </a:moveTo>
                <a:lnTo>
                  <a:pt x="977900" y="0"/>
                </a:lnTo>
                <a:lnTo>
                  <a:pt x="920750" y="669925"/>
                </a:lnTo>
                <a:lnTo>
                  <a:pt x="0" y="669925"/>
                </a:lnTo>
                <a:lnTo>
                  <a:pt x="114300" y="4445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DDDB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5853113" y="3784600"/>
            <a:ext cx="65881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">
                <a:solidFill>
                  <a:schemeClr val="tx1"/>
                </a:solidFill>
              </a:rPr>
              <a:t>Player34: Great game!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">
                <a:solidFill>
                  <a:schemeClr val="tx1"/>
                </a:solidFill>
              </a:rPr>
              <a:t>Player21: Not for you lol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">
                <a:solidFill>
                  <a:schemeClr val="tx1"/>
                </a:solidFill>
              </a:rPr>
              <a:t>Player34: You did awesome!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">
                <a:solidFill>
                  <a:schemeClr val="tx1"/>
                </a:solidFill>
              </a:rPr>
              <a:t>Player21: You didn’t – loser!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3559FD3-B63A-4E18-A091-F21ECE83C0B3}"/>
              </a:ext>
            </a:extLst>
          </p:cNvPr>
          <p:cNvCxnSpPr>
            <a:cxnSpLocks/>
          </p:cNvCxnSpPr>
          <p:nvPr/>
        </p:nvCxnSpPr>
        <p:spPr>
          <a:xfrm flipH="1" flipV="1">
            <a:off x="4033838" y="3155950"/>
            <a:ext cx="1793875" cy="742950"/>
          </a:xfrm>
          <a:prstGeom prst="straightConnector1">
            <a:avLst/>
          </a:prstGeom>
          <a:ln w="57150">
            <a:solidFill>
              <a:srgbClr val="69932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66C2FB-02A0-4490-A8A5-38FDE3347769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Words and Feelings</a:t>
            </a:r>
          </a:p>
        </p:txBody>
      </p:sp>
      <p:pic>
        <p:nvPicPr>
          <p:cNvPr id="2048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271588"/>
            <a:ext cx="3635375" cy="514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8" y="2795588"/>
            <a:ext cx="136048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A8CD8C48-2D51-4A35-B5A5-622D50F074B0}"/>
              </a:ext>
            </a:extLst>
          </p:cNvPr>
          <p:cNvSpPr/>
          <p:nvPr/>
        </p:nvSpPr>
        <p:spPr>
          <a:xfrm rot="14187466">
            <a:off x="5625306" y="913607"/>
            <a:ext cx="1882775" cy="3354388"/>
          </a:xfrm>
          <a:custGeom>
            <a:avLst/>
            <a:gdLst>
              <a:gd name="connsiteX0" fmla="*/ 0 w 1029870"/>
              <a:gd name="connsiteY0" fmla="*/ 3302963 h 3302963"/>
              <a:gd name="connsiteX1" fmla="*/ 514935 w 1029870"/>
              <a:gd name="connsiteY1" fmla="*/ 0 h 3302963"/>
              <a:gd name="connsiteX2" fmla="*/ 1029870 w 1029870"/>
              <a:gd name="connsiteY2" fmla="*/ 3302963 h 3302963"/>
              <a:gd name="connsiteX3" fmla="*/ 0 w 1029870"/>
              <a:gd name="connsiteY3" fmla="*/ 3302963 h 3302963"/>
              <a:gd name="connsiteX0" fmla="*/ 0 w 818015"/>
              <a:gd name="connsiteY0" fmla="*/ 3302963 h 3302963"/>
              <a:gd name="connsiteX1" fmla="*/ 514935 w 818015"/>
              <a:gd name="connsiteY1" fmla="*/ 0 h 3302963"/>
              <a:gd name="connsiteX2" fmla="*/ 818015 w 818015"/>
              <a:gd name="connsiteY2" fmla="*/ 1699729 h 3302963"/>
              <a:gd name="connsiteX3" fmla="*/ 0 w 818015"/>
              <a:gd name="connsiteY3" fmla="*/ 3302963 h 3302963"/>
              <a:gd name="connsiteX0" fmla="*/ 0 w 1858915"/>
              <a:gd name="connsiteY0" fmla="*/ 3344293 h 3344293"/>
              <a:gd name="connsiteX1" fmla="*/ 1555835 w 1858915"/>
              <a:gd name="connsiteY1" fmla="*/ 0 h 3344293"/>
              <a:gd name="connsiteX2" fmla="*/ 1858915 w 1858915"/>
              <a:gd name="connsiteY2" fmla="*/ 1699729 h 3344293"/>
              <a:gd name="connsiteX3" fmla="*/ 0 w 1858915"/>
              <a:gd name="connsiteY3" fmla="*/ 3344293 h 3344293"/>
              <a:gd name="connsiteX0" fmla="*/ 0 w 1883137"/>
              <a:gd name="connsiteY0" fmla="*/ 3344293 h 3344293"/>
              <a:gd name="connsiteX1" fmla="*/ 1555835 w 1883137"/>
              <a:gd name="connsiteY1" fmla="*/ 0 h 3344293"/>
              <a:gd name="connsiteX2" fmla="*/ 1883137 w 1883137"/>
              <a:gd name="connsiteY2" fmla="*/ 1726234 h 3344293"/>
              <a:gd name="connsiteX3" fmla="*/ 0 w 1883137"/>
              <a:gd name="connsiteY3" fmla="*/ 3344293 h 3344293"/>
              <a:gd name="connsiteX0" fmla="*/ 0 w 1883137"/>
              <a:gd name="connsiteY0" fmla="*/ 2737439 h 2737439"/>
              <a:gd name="connsiteX1" fmla="*/ 1320698 w 1883137"/>
              <a:gd name="connsiteY1" fmla="*/ 0 h 2737439"/>
              <a:gd name="connsiteX2" fmla="*/ 1883137 w 1883137"/>
              <a:gd name="connsiteY2" fmla="*/ 1119380 h 2737439"/>
              <a:gd name="connsiteX3" fmla="*/ 0 w 1883137"/>
              <a:gd name="connsiteY3" fmla="*/ 2737439 h 2737439"/>
              <a:gd name="connsiteX0" fmla="*/ 0 w 1883137"/>
              <a:gd name="connsiteY0" fmla="*/ 3119526 h 3119526"/>
              <a:gd name="connsiteX1" fmla="*/ 1500862 w 1883137"/>
              <a:gd name="connsiteY1" fmla="*/ 0 h 3119526"/>
              <a:gd name="connsiteX2" fmla="*/ 1883137 w 1883137"/>
              <a:gd name="connsiteY2" fmla="*/ 1501467 h 3119526"/>
              <a:gd name="connsiteX3" fmla="*/ 0 w 1883137"/>
              <a:gd name="connsiteY3" fmla="*/ 3119526 h 3119526"/>
              <a:gd name="connsiteX0" fmla="*/ 0 w 1883137"/>
              <a:gd name="connsiteY0" fmla="*/ 3353999 h 3353999"/>
              <a:gd name="connsiteX1" fmla="*/ 1572716 w 1883137"/>
              <a:gd name="connsiteY1" fmla="*/ 0 h 3353999"/>
              <a:gd name="connsiteX2" fmla="*/ 1883137 w 1883137"/>
              <a:gd name="connsiteY2" fmla="*/ 1735940 h 3353999"/>
              <a:gd name="connsiteX3" fmla="*/ 0 w 1883137"/>
              <a:gd name="connsiteY3" fmla="*/ 3353999 h 335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83137" h="3353999">
                <a:moveTo>
                  <a:pt x="0" y="3353999"/>
                </a:moveTo>
                <a:lnTo>
                  <a:pt x="1572716" y="0"/>
                </a:lnTo>
                <a:lnTo>
                  <a:pt x="1883137" y="1735940"/>
                </a:lnTo>
                <a:lnTo>
                  <a:pt x="0" y="3353999"/>
                </a:lnTo>
                <a:close/>
              </a:path>
            </a:pathLst>
          </a:custGeom>
          <a:solidFill>
            <a:srgbClr val="DDDBDC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6019800" y="1744663"/>
            <a:ext cx="2503488" cy="887412"/>
            <a:chOff x="6020032" y="1744366"/>
            <a:chExt cx="2503305" cy="886928"/>
          </a:xfrm>
        </p:grpSpPr>
        <p:pic>
          <p:nvPicPr>
            <p:cNvPr id="20502" name="Picture 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0032" y="1744366"/>
              <a:ext cx="2503305" cy="886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3" name="Rectangle 22"/>
            <p:cNvSpPr>
              <a:spLocks noChangeArrowheads="1"/>
            </p:cNvSpPr>
            <p:nvPr/>
          </p:nvSpPr>
          <p:spPr bwMode="auto">
            <a:xfrm>
              <a:off x="6156204" y="1794106"/>
              <a:ext cx="225104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Hey did you go to Akeem’s party?</a:t>
              </a:r>
            </a:p>
          </p:txBody>
        </p:sp>
      </p:grpSp>
      <p:pic>
        <p:nvPicPr>
          <p:cNvPr id="38" name="Picture 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3473450"/>
            <a:ext cx="150018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Isosceles Triangle 34">
            <a:extLst>
              <a:ext uri="{FF2B5EF4-FFF2-40B4-BE49-F238E27FC236}">
                <a16:creationId xmlns:a16="http://schemas.microsoft.com/office/drawing/2014/main" id="{E56047D9-A961-4E8F-83D4-63AE9D16873C}"/>
              </a:ext>
            </a:extLst>
          </p:cNvPr>
          <p:cNvSpPr/>
          <p:nvPr/>
        </p:nvSpPr>
        <p:spPr>
          <a:xfrm rot="7412534" flipH="1">
            <a:off x="3159919" y="2694781"/>
            <a:ext cx="552450" cy="1620838"/>
          </a:xfrm>
          <a:custGeom>
            <a:avLst/>
            <a:gdLst>
              <a:gd name="connsiteX0" fmla="*/ 0 w 1029870"/>
              <a:gd name="connsiteY0" fmla="*/ 3302963 h 3302963"/>
              <a:gd name="connsiteX1" fmla="*/ 514935 w 1029870"/>
              <a:gd name="connsiteY1" fmla="*/ 0 h 3302963"/>
              <a:gd name="connsiteX2" fmla="*/ 1029870 w 1029870"/>
              <a:gd name="connsiteY2" fmla="*/ 3302963 h 3302963"/>
              <a:gd name="connsiteX3" fmla="*/ 0 w 1029870"/>
              <a:gd name="connsiteY3" fmla="*/ 3302963 h 3302963"/>
              <a:gd name="connsiteX0" fmla="*/ 0 w 818015"/>
              <a:gd name="connsiteY0" fmla="*/ 3302963 h 3302963"/>
              <a:gd name="connsiteX1" fmla="*/ 514935 w 818015"/>
              <a:gd name="connsiteY1" fmla="*/ 0 h 3302963"/>
              <a:gd name="connsiteX2" fmla="*/ 818015 w 818015"/>
              <a:gd name="connsiteY2" fmla="*/ 1699729 h 3302963"/>
              <a:gd name="connsiteX3" fmla="*/ 0 w 818015"/>
              <a:gd name="connsiteY3" fmla="*/ 3302963 h 3302963"/>
              <a:gd name="connsiteX0" fmla="*/ 0 w 1858915"/>
              <a:gd name="connsiteY0" fmla="*/ 3344293 h 3344293"/>
              <a:gd name="connsiteX1" fmla="*/ 1555835 w 1858915"/>
              <a:gd name="connsiteY1" fmla="*/ 0 h 3344293"/>
              <a:gd name="connsiteX2" fmla="*/ 1858915 w 1858915"/>
              <a:gd name="connsiteY2" fmla="*/ 1699729 h 3344293"/>
              <a:gd name="connsiteX3" fmla="*/ 0 w 1858915"/>
              <a:gd name="connsiteY3" fmla="*/ 3344293 h 3344293"/>
              <a:gd name="connsiteX0" fmla="*/ 0 w 1883137"/>
              <a:gd name="connsiteY0" fmla="*/ 3344293 h 3344293"/>
              <a:gd name="connsiteX1" fmla="*/ 1555835 w 1883137"/>
              <a:gd name="connsiteY1" fmla="*/ 0 h 3344293"/>
              <a:gd name="connsiteX2" fmla="*/ 1883137 w 1883137"/>
              <a:gd name="connsiteY2" fmla="*/ 1726234 h 3344293"/>
              <a:gd name="connsiteX3" fmla="*/ 0 w 1883137"/>
              <a:gd name="connsiteY3" fmla="*/ 3344293 h 3344293"/>
              <a:gd name="connsiteX0" fmla="*/ 0 w 1883137"/>
              <a:gd name="connsiteY0" fmla="*/ 2737439 h 2737439"/>
              <a:gd name="connsiteX1" fmla="*/ 1320698 w 1883137"/>
              <a:gd name="connsiteY1" fmla="*/ 0 h 2737439"/>
              <a:gd name="connsiteX2" fmla="*/ 1883137 w 1883137"/>
              <a:gd name="connsiteY2" fmla="*/ 1119380 h 2737439"/>
              <a:gd name="connsiteX3" fmla="*/ 0 w 1883137"/>
              <a:gd name="connsiteY3" fmla="*/ 2737439 h 2737439"/>
              <a:gd name="connsiteX0" fmla="*/ 0 w 1883137"/>
              <a:gd name="connsiteY0" fmla="*/ 3119526 h 3119526"/>
              <a:gd name="connsiteX1" fmla="*/ 1500862 w 1883137"/>
              <a:gd name="connsiteY1" fmla="*/ 0 h 3119526"/>
              <a:gd name="connsiteX2" fmla="*/ 1883137 w 1883137"/>
              <a:gd name="connsiteY2" fmla="*/ 1501467 h 3119526"/>
              <a:gd name="connsiteX3" fmla="*/ 0 w 1883137"/>
              <a:gd name="connsiteY3" fmla="*/ 3119526 h 3119526"/>
              <a:gd name="connsiteX0" fmla="*/ 0 w 1500862"/>
              <a:gd name="connsiteY0" fmla="*/ 3119526 h 3119526"/>
              <a:gd name="connsiteX1" fmla="*/ 1500862 w 1500862"/>
              <a:gd name="connsiteY1" fmla="*/ 0 h 3119526"/>
              <a:gd name="connsiteX2" fmla="*/ 1235665 w 1500862"/>
              <a:gd name="connsiteY2" fmla="*/ 1437924 h 3119526"/>
              <a:gd name="connsiteX3" fmla="*/ 0 w 1500862"/>
              <a:gd name="connsiteY3" fmla="*/ 3119526 h 3119526"/>
              <a:gd name="connsiteX0" fmla="*/ 0 w 1449810"/>
              <a:gd name="connsiteY0" fmla="*/ 3247407 h 3247407"/>
              <a:gd name="connsiteX1" fmla="*/ 1449810 w 1449810"/>
              <a:gd name="connsiteY1" fmla="*/ 0 h 3247407"/>
              <a:gd name="connsiteX2" fmla="*/ 1184613 w 1449810"/>
              <a:gd name="connsiteY2" fmla="*/ 1437924 h 3247407"/>
              <a:gd name="connsiteX3" fmla="*/ 0 w 1449810"/>
              <a:gd name="connsiteY3" fmla="*/ 3247407 h 3247407"/>
              <a:gd name="connsiteX0" fmla="*/ 0 w 1857171"/>
              <a:gd name="connsiteY0" fmla="*/ 2632548 h 2632548"/>
              <a:gd name="connsiteX1" fmla="*/ 1857171 w 1857171"/>
              <a:gd name="connsiteY1" fmla="*/ 0 h 2632548"/>
              <a:gd name="connsiteX2" fmla="*/ 1591974 w 1857171"/>
              <a:gd name="connsiteY2" fmla="*/ 1437924 h 2632548"/>
              <a:gd name="connsiteX3" fmla="*/ 0 w 1857171"/>
              <a:gd name="connsiteY3" fmla="*/ 2632548 h 2632548"/>
              <a:gd name="connsiteX0" fmla="*/ 0 w 1871770"/>
              <a:gd name="connsiteY0" fmla="*/ 2591525 h 2591525"/>
              <a:gd name="connsiteX1" fmla="*/ 1871770 w 1871770"/>
              <a:gd name="connsiteY1" fmla="*/ 0 h 2591525"/>
              <a:gd name="connsiteX2" fmla="*/ 1591974 w 1871770"/>
              <a:gd name="connsiteY2" fmla="*/ 1396901 h 2591525"/>
              <a:gd name="connsiteX3" fmla="*/ 0 w 1871770"/>
              <a:gd name="connsiteY3" fmla="*/ 2591525 h 2591525"/>
              <a:gd name="connsiteX0" fmla="*/ 0 w 1871770"/>
              <a:gd name="connsiteY0" fmla="*/ 2591525 h 2591525"/>
              <a:gd name="connsiteX1" fmla="*/ 1871770 w 1871770"/>
              <a:gd name="connsiteY1" fmla="*/ 0 h 2591525"/>
              <a:gd name="connsiteX2" fmla="*/ 1591811 w 1871770"/>
              <a:gd name="connsiteY2" fmla="*/ 1334102 h 2591525"/>
              <a:gd name="connsiteX3" fmla="*/ 0 w 1871770"/>
              <a:gd name="connsiteY3" fmla="*/ 2591525 h 2591525"/>
              <a:gd name="connsiteX0" fmla="*/ 0 w 812983"/>
              <a:gd name="connsiteY0" fmla="*/ 1057473 h 1334102"/>
              <a:gd name="connsiteX1" fmla="*/ 812983 w 812983"/>
              <a:gd name="connsiteY1" fmla="*/ 0 h 1334102"/>
              <a:gd name="connsiteX2" fmla="*/ 533024 w 812983"/>
              <a:gd name="connsiteY2" fmla="*/ 1334102 h 1334102"/>
              <a:gd name="connsiteX3" fmla="*/ 0 w 812983"/>
              <a:gd name="connsiteY3" fmla="*/ 1057473 h 1334102"/>
              <a:gd name="connsiteX0" fmla="*/ 0 w 812983"/>
              <a:gd name="connsiteY0" fmla="*/ 1057473 h 1416230"/>
              <a:gd name="connsiteX1" fmla="*/ 812983 w 812983"/>
              <a:gd name="connsiteY1" fmla="*/ 0 h 1416230"/>
              <a:gd name="connsiteX2" fmla="*/ 530820 w 812983"/>
              <a:gd name="connsiteY2" fmla="*/ 1416230 h 1416230"/>
              <a:gd name="connsiteX3" fmla="*/ 0 w 812983"/>
              <a:gd name="connsiteY3" fmla="*/ 1057473 h 1416230"/>
              <a:gd name="connsiteX0" fmla="*/ 0 w 551599"/>
              <a:gd name="connsiteY0" fmla="*/ 1262102 h 1620859"/>
              <a:gd name="connsiteX1" fmla="*/ 551599 w 551599"/>
              <a:gd name="connsiteY1" fmla="*/ 0 h 1620859"/>
              <a:gd name="connsiteX2" fmla="*/ 530820 w 551599"/>
              <a:gd name="connsiteY2" fmla="*/ 1620859 h 1620859"/>
              <a:gd name="connsiteX3" fmla="*/ 0 w 551599"/>
              <a:gd name="connsiteY3" fmla="*/ 1262102 h 1620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1599" h="1620859">
                <a:moveTo>
                  <a:pt x="0" y="1262102"/>
                </a:moveTo>
                <a:lnTo>
                  <a:pt x="551599" y="0"/>
                </a:lnTo>
                <a:lnTo>
                  <a:pt x="530820" y="1620859"/>
                </a:lnTo>
                <a:lnTo>
                  <a:pt x="0" y="1262102"/>
                </a:lnTo>
                <a:close/>
              </a:path>
            </a:pathLst>
          </a:custGeom>
          <a:solidFill>
            <a:srgbClr val="DDDBDC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36600" y="2817813"/>
            <a:ext cx="2301875" cy="808037"/>
            <a:chOff x="736756" y="2817931"/>
            <a:chExt cx="2301605" cy="807677"/>
          </a:xfrm>
        </p:grpSpPr>
        <p:pic>
          <p:nvPicPr>
            <p:cNvPr id="20500" name="Picture 1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756" y="2817931"/>
              <a:ext cx="2301605" cy="807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1" name="Rectangle 23"/>
            <p:cNvSpPr>
              <a:spLocks noChangeArrowheads="1"/>
            </p:cNvSpPr>
            <p:nvPr/>
          </p:nvSpPr>
          <p:spPr bwMode="auto">
            <a:xfrm>
              <a:off x="821826" y="2966180"/>
              <a:ext cx="2141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Yeah I was invited.</a:t>
              </a:r>
            </a:p>
          </p:txBody>
        </p:sp>
      </p:grpSp>
      <p:pic>
        <p:nvPicPr>
          <p:cNvPr id="42" name="Picture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8" y="4108450"/>
            <a:ext cx="1360487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4679950"/>
            <a:ext cx="1500187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Isosceles Triangle 34">
            <a:extLst>
              <a:ext uri="{FF2B5EF4-FFF2-40B4-BE49-F238E27FC236}">
                <a16:creationId xmlns:a16="http://schemas.microsoft.com/office/drawing/2014/main" id="{48D5252B-4227-467A-8013-2BE7E0E6D061}"/>
              </a:ext>
            </a:extLst>
          </p:cNvPr>
          <p:cNvSpPr/>
          <p:nvPr/>
        </p:nvSpPr>
        <p:spPr>
          <a:xfrm rot="7412534" flipH="1">
            <a:off x="2601913" y="4746625"/>
            <a:ext cx="1543050" cy="1031875"/>
          </a:xfrm>
          <a:custGeom>
            <a:avLst/>
            <a:gdLst>
              <a:gd name="connsiteX0" fmla="*/ 0 w 1029870"/>
              <a:gd name="connsiteY0" fmla="*/ 3302963 h 3302963"/>
              <a:gd name="connsiteX1" fmla="*/ 514935 w 1029870"/>
              <a:gd name="connsiteY1" fmla="*/ 0 h 3302963"/>
              <a:gd name="connsiteX2" fmla="*/ 1029870 w 1029870"/>
              <a:gd name="connsiteY2" fmla="*/ 3302963 h 3302963"/>
              <a:gd name="connsiteX3" fmla="*/ 0 w 1029870"/>
              <a:gd name="connsiteY3" fmla="*/ 3302963 h 3302963"/>
              <a:gd name="connsiteX0" fmla="*/ 0 w 818015"/>
              <a:gd name="connsiteY0" fmla="*/ 3302963 h 3302963"/>
              <a:gd name="connsiteX1" fmla="*/ 514935 w 818015"/>
              <a:gd name="connsiteY1" fmla="*/ 0 h 3302963"/>
              <a:gd name="connsiteX2" fmla="*/ 818015 w 818015"/>
              <a:gd name="connsiteY2" fmla="*/ 1699729 h 3302963"/>
              <a:gd name="connsiteX3" fmla="*/ 0 w 818015"/>
              <a:gd name="connsiteY3" fmla="*/ 3302963 h 3302963"/>
              <a:gd name="connsiteX0" fmla="*/ 0 w 1858915"/>
              <a:gd name="connsiteY0" fmla="*/ 3344293 h 3344293"/>
              <a:gd name="connsiteX1" fmla="*/ 1555835 w 1858915"/>
              <a:gd name="connsiteY1" fmla="*/ 0 h 3344293"/>
              <a:gd name="connsiteX2" fmla="*/ 1858915 w 1858915"/>
              <a:gd name="connsiteY2" fmla="*/ 1699729 h 3344293"/>
              <a:gd name="connsiteX3" fmla="*/ 0 w 1858915"/>
              <a:gd name="connsiteY3" fmla="*/ 3344293 h 3344293"/>
              <a:gd name="connsiteX0" fmla="*/ 0 w 1883137"/>
              <a:gd name="connsiteY0" fmla="*/ 3344293 h 3344293"/>
              <a:gd name="connsiteX1" fmla="*/ 1555835 w 1883137"/>
              <a:gd name="connsiteY1" fmla="*/ 0 h 3344293"/>
              <a:gd name="connsiteX2" fmla="*/ 1883137 w 1883137"/>
              <a:gd name="connsiteY2" fmla="*/ 1726234 h 3344293"/>
              <a:gd name="connsiteX3" fmla="*/ 0 w 1883137"/>
              <a:gd name="connsiteY3" fmla="*/ 3344293 h 3344293"/>
              <a:gd name="connsiteX0" fmla="*/ 0 w 1883137"/>
              <a:gd name="connsiteY0" fmla="*/ 2737439 h 2737439"/>
              <a:gd name="connsiteX1" fmla="*/ 1320698 w 1883137"/>
              <a:gd name="connsiteY1" fmla="*/ 0 h 2737439"/>
              <a:gd name="connsiteX2" fmla="*/ 1883137 w 1883137"/>
              <a:gd name="connsiteY2" fmla="*/ 1119380 h 2737439"/>
              <a:gd name="connsiteX3" fmla="*/ 0 w 1883137"/>
              <a:gd name="connsiteY3" fmla="*/ 2737439 h 2737439"/>
              <a:gd name="connsiteX0" fmla="*/ 0 w 1883137"/>
              <a:gd name="connsiteY0" fmla="*/ 3119526 h 3119526"/>
              <a:gd name="connsiteX1" fmla="*/ 1500862 w 1883137"/>
              <a:gd name="connsiteY1" fmla="*/ 0 h 3119526"/>
              <a:gd name="connsiteX2" fmla="*/ 1883137 w 1883137"/>
              <a:gd name="connsiteY2" fmla="*/ 1501467 h 3119526"/>
              <a:gd name="connsiteX3" fmla="*/ 0 w 1883137"/>
              <a:gd name="connsiteY3" fmla="*/ 3119526 h 3119526"/>
              <a:gd name="connsiteX0" fmla="*/ 0 w 1500862"/>
              <a:gd name="connsiteY0" fmla="*/ 3119526 h 3119526"/>
              <a:gd name="connsiteX1" fmla="*/ 1500862 w 1500862"/>
              <a:gd name="connsiteY1" fmla="*/ 0 h 3119526"/>
              <a:gd name="connsiteX2" fmla="*/ 1235665 w 1500862"/>
              <a:gd name="connsiteY2" fmla="*/ 1437924 h 3119526"/>
              <a:gd name="connsiteX3" fmla="*/ 0 w 1500862"/>
              <a:gd name="connsiteY3" fmla="*/ 3119526 h 3119526"/>
              <a:gd name="connsiteX0" fmla="*/ 0 w 1449810"/>
              <a:gd name="connsiteY0" fmla="*/ 3247407 h 3247407"/>
              <a:gd name="connsiteX1" fmla="*/ 1449810 w 1449810"/>
              <a:gd name="connsiteY1" fmla="*/ 0 h 3247407"/>
              <a:gd name="connsiteX2" fmla="*/ 1184613 w 1449810"/>
              <a:gd name="connsiteY2" fmla="*/ 1437924 h 3247407"/>
              <a:gd name="connsiteX3" fmla="*/ 0 w 1449810"/>
              <a:gd name="connsiteY3" fmla="*/ 3247407 h 3247407"/>
              <a:gd name="connsiteX0" fmla="*/ 0 w 1857171"/>
              <a:gd name="connsiteY0" fmla="*/ 2632548 h 2632548"/>
              <a:gd name="connsiteX1" fmla="*/ 1857171 w 1857171"/>
              <a:gd name="connsiteY1" fmla="*/ 0 h 2632548"/>
              <a:gd name="connsiteX2" fmla="*/ 1591974 w 1857171"/>
              <a:gd name="connsiteY2" fmla="*/ 1437924 h 2632548"/>
              <a:gd name="connsiteX3" fmla="*/ 0 w 1857171"/>
              <a:gd name="connsiteY3" fmla="*/ 2632548 h 2632548"/>
              <a:gd name="connsiteX0" fmla="*/ 0 w 1871770"/>
              <a:gd name="connsiteY0" fmla="*/ 2591525 h 2591525"/>
              <a:gd name="connsiteX1" fmla="*/ 1871770 w 1871770"/>
              <a:gd name="connsiteY1" fmla="*/ 0 h 2591525"/>
              <a:gd name="connsiteX2" fmla="*/ 1591974 w 1871770"/>
              <a:gd name="connsiteY2" fmla="*/ 1396901 h 2591525"/>
              <a:gd name="connsiteX3" fmla="*/ 0 w 1871770"/>
              <a:gd name="connsiteY3" fmla="*/ 2591525 h 2591525"/>
              <a:gd name="connsiteX0" fmla="*/ 0 w 1871770"/>
              <a:gd name="connsiteY0" fmla="*/ 2591525 h 2591525"/>
              <a:gd name="connsiteX1" fmla="*/ 1871770 w 1871770"/>
              <a:gd name="connsiteY1" fmla="*/ 0 h 2591525"/>
              <a:gd name="connsiteX2" fmla="*/ 1591811 w 1871770"/>
              <a:gd name="connsiteY2" fmla="*/ 1334102 h 2591525"/>
              <a:gd name="connsiteX3" fmla="*/ 0 w 1871770"/>
              <a:gd name="connsiteY3" fmla="*/ 2591525 h 2591525"/>
              <a:gd name="connsiteX0" fmla="*/ 0 w 812983"/>
              <a:gd name="connsiteY0" fmla="*/ 1057473 h 1334102"/>
              <a:gd name="connsiteX1" fmla="*/ 812983 w 812983"/>
              <a:gd name="connsiteY1" fmla="*/ 0 h 1334102"/>
              <a:gd name="connsiteX2" fmla="*/ 533024 w 812983"/>
              <a:gd name="connsiteY2" fmla="*/ 1334102 h 1334102"/>
              <a:gd name="connsiteX3" fmla="*/ 0 w 812983"/>
              <a:gd name="connsiteY3" fmla="*/ 1057473 h 1334102"/>
              <a:gd name="connsiteX0" fmla="*/ 0 w 812983"/>
              <a:gd name="connsiteY0" fmla="*/ 1057473 h 1416230"/>
              <a:gd name="connsiteX1" fmla="*/ 812983 w 812983"/>
              <a:gd name="connsiteY1" fmla="*/ 0 h 1416230"/>
              <a:gd name="connsiteX2" fmla="*/ 530820 w 812983"/>
              <a:gd name="connsiteY2" fmla="*/ 1416230 h 1416230"/>
              <a:gd name="connsiteX3" fmla="*/ 0 w 812983"/>
              <a:gd name="connsiteY3" fmla="*/ 1057473 h 1416230"/>
              <a:gd name="connsiteX0" fmla="*/ 0 w 1490705"/>
              <a:gd name="connsiteY0" fmla="*/ 503696 h 1416230"/>
              <a:gd name="connsiteX1" fmla="*/ 1490705 w 1490705"/>
              <a:gd name="connsiteY1" fmla="*/ 0 h 1416230"/>
              <a:gd name="connsiteX2" fmla="*/ 1208542 w 1490705"/>
              <a:gd name="connsiteY2" fmla="*/ 1416230 h 1416230"/>
              <a:gd name="connsiteX3" fmla="*/ 0 w 1490705"/>
              <a:gd name="connsiteY3" fmla="*/ 503696 h 1416230"/>
              <a:gd name="connsiteX0" fmla="*/ 0 w 1490705"/>
              <a:gd name="connsiteY0" fmla="*/ 503696 h 1076705"/>
              <a:gd name="connsiteX1" fmla="*/ 1490705 w 1490705"/>
              <a:gd name="connsiteY1" fmla="*/ 0 h 1076705"/>
              <a:gd name="connsiteX2" fmla="*/ 806721 w 1490705"/>
              <a:gd name="connsiteY2" fmla="*/ 1076705 h 1076705"/>
              <a:gd name="connsiteX3" fmla="*/ 0 w 1490705"/>
              <a:gd name="connsiteY3" fmla="*/ 503696 h 1076705"/>
              <a:gd name="connsiteX0" fmla="*/ 0 w 1543959"/>
              <a:gd name="connsiteY0" fmla="*/ 457942 h 1030951"/>
              <a:gd name="connsiteX1" fmla="*/ 1543959 w 1543959"/>
              <a:gd name="connsiteY1" fmla="*/ 0 h 1030951"/>
              <a:gd name="connsiteX2" fmla="*/ 806721 w 1543959"/>
              <a:gd name="connsiteY2" fmla="*/ 1030951 h 1030951"/>
              <a:gd name="connsiteX3" fmla="*/ 0 w 1543959"/>
              <a:gd name="connsiteY3" fmla="*/ 457942 h 10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3959" h="1030951">
                <a:moveTo>
                  <a:pt x="0" y="457942"/>
                </a:moveTo>
                <a:lnTo>
                  <a:pt x="1543959" y="0"/>
                </a:lnTo>
                <a:lnTo>
                  <a:pt x="806721" y="1030951"/>
                </a:lnTo>
                <a:lnTo>
                  <a:pt x="0" y="457942"/>
                </a:lnTo>
                <a:close/>
              </a:path>
            </a:pathLst>
          </a:custGeom>
          <a:solidFill>
            <a:srgbClr val="DDDBDC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642938" y="4908550"/>
            <a:ext cx="2460625" cy="1212850"/>
            <a:chOff x="642578" y="4908939"/>
            <a:chExt cx="2460521" cy="1213184"/>
          </a:xfrm>
        </p:grpSpPr>
        <p:pic>
          <p:nvPicPr>
            <p:cNvPr id="20498" name="Picture 3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578" y="4908939"/>
              <a:ext cx="2460521" cy="121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Rectangle 32"/>
            <p:cNvSpPr>
              <a:spLocks noChangeArrowheads="1"/>
            </p:cNvSpPr>
            <p:nvPr/>
          </p:nvSpPr>
          <p:spPr bwMode="auto">
            <a:xfrm>
              <a:off x="767066" y="4976092"/>
              <a:ext cx="222868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Are you surprised?! He doesn’t like you at all!</a:t>
              </a:r>
            </a:p>
          </p:txBody>
        </p:sp>
      </p:grpSp>
      <p:sp>
        <p:nvSpPr>
          <p:cNvPr id="45" name="Isosceles Triangle 34">
            <a:extLst>
              <a:ext uri="{FF2B5EF4-FFF2-40B4-BE49-F238E27FC236}">
                <a16:creationId xmlns:a16="http://schemas.microsoft.com/office/drawing/2014/main" id="{67894FDA-5449-4B7D-9189-5A545DB2FA18}"/>
              </a:ext>
            </a:extLst>
          </p:cNvPr>
          <p:cNvSpPr/>
          <p:nvPr/>
        </p:nvSpPr>
        <p:spPr>
          <a:xfrm rot="14187466">
            <a:off x="5662612" y="2830513"/>
            <a:ext cx="1831975" cy="3003550"/>
          </a:xfrm>
          <a:custGeom>
            <a:avLst/>
            <a:gdLst>
              <a:gd name="connsiteX0" fmla="*/ 0 w 1029870"/>
              <a:gd name="connsiteY0" fmla="*/ 3302963 h 3302963"/>
              <a:gd name="connsiteX1" fmla="*/ 514935 w 1029870"/>
              <a:gd name="connsiteY1" fmla="*/ 0 h 3302963"/>
              <a:gd name="connsiteX2" fmla="*/ 1029870 w 1029870"/>
              <a:gd name="connsiteY2" fmla="*/ 3302963 h 3302963"/>
              <a:gd name="connsiteX3" fmla="*/ 0 w 1029870"/>
              <a:gd name="connsiteY3" fmla="*/ 3302963 h 3302963"/>
              <a:gd name="connsiteX0" fmla="*/ 0 w 818015"/>
              <a:gd name="connsiteY0" fmla="*/ 3302963 h 3302963"/>
              <a:gd name="connsiteX1" fmla="*/ 514935 w 818015"/>
              <a:gd name="connsiteY1" fmla="*/ 0 h 3302963"/>
              <a:gd name="connsiteX2" fmla="*/ 818015 w 818015"/>
              <a:gd name="connsiteY2" fmla="*/ 1699729 h 3302963"/>
              <a:gd name="connsiteX3" fmla="*/ 0 w 818015"/>
              <a:gd name="connsiteY3" fmla="*/ 3302963 h 3302963"/>
              <a:gd name="connsiteX0" fmla="*/ 0 w 1858915"/>
              <a:gd name="connsiteY0" fmla="*/ 3344293 h 3344293"/>
              <a:gd name="connsiteX1" fmla="*/ 1555835 w 1858915"/>
              <a:gd name="connsiteY1" fmla="*/ 0 h 3344293"/>
              <a:gd name="connsiteX2" fmla="*/ 1858915 w 1858915"/>
              <a:gd name="connsiteY2" fmla="*/ 1699729 h 3344293"/>
              <a:gd name="connsiteX3" fmla="*/ 0 w 1858915"/>
              <a:gd name="connsiteY3" fmla="*/ 3344293 h 3344293"/>
              <a:gd name="connsiteX0" fmla="*/ 0 w 1883137"/>
              <a:gd name="connsiteY0" fmla="*/ 3344293 h 3344293"/>
              <a:gd name="connsiteX1" fmla="*/ 1555835 w 1883137"/>
              <a:gd name="connsiteY1" fmla="*/ 0 h 3344293"/>
              <a:gd name="connsiteX2" fmla="*/ 1883137 w 1883137"/>
              <a:gd name="connsiteY2" fmla="*/ 1726234 h 3344293"/>
              <a:gd name="connsiteX3" fmla="*/ 0 w 1883137"/>
              <a:gd name="connsiteY3" fmla="*/ 3344293 h 3344293"/>
              <a:gd name="connsiteX0" fmla="*/ 0 w 1883137"/>
              <a:gd name="connsiteY0" fmla="*/ 2737439 h 2737439"/>
              <a:gd name="connsiteX1" fmla="*/ 1320698 w 1883137"/>
              <a:gd name="connsiteY1" fmla="*/ 0 h 2737439"/>
              <a:gd name="connsiteX2" fmla="*/ 1883137 w 1883137"/>
              <a:gd name="connsiteY2" fmla="*/ 1119380 h 2737439"/>
              <a:gd name="connsiteX3" fmla="*/ 0 w 1883137"/>
              <a:gd name="connsiteY3" fmla="*/ 2737439 h 2737439"/>
              <a:gd name="connsiteX0" fmla="*/ 0 w 1883137"/>
              <a:gd name="connsiteY0" fmla="*/ 3119526 h 3119526"/>
              <a:gd name="connsiteX1" fmla="*/ 1500862 w 1883137"/>
              <a:gd name="connsiteY1" fmla="*/ 0 h 3119526"/>
              <a:gd name="connsiteX2" fmla="*/ 1883137 w 1883137"/>
              <a:gd name="connsiteY2" fmla="*/ 1501467 h 3119526"/>
              <a:gd name="connsiteX3" fmla="*/ 0 w 1883137"/>
              <a:gd name="connsiteY3" fmla="*/ 3119526 h 3119526"/>
              <a:gd name="connsiteX0" fmla="*/ 0 w 1883137"/>
              <a:gd name="connsiteY0" fmla="*/ 3353999 h 3353999"/>
              <a:gd name="connsiteX1" fmla="*/ 1572716 w 1883137"/>
              <a:gd name="connsiteY1" fmla="*/ 0 h 3353999"/>
              <a:gd name="connsiteX2" fmla="*/ 1883137 w 1883137"/>
              <a:gd name="connsiteY2" fmla="*/ 1735940 h 3353999"/>
              <a:gd name="connsiteX3" fmla="*/ 0 w 1883137"/>
              <a:gd name="connsiteY3" fmla="*/ 3353999 h 3353999"/>
              <a:gd name="connsiteX0" fmla="*/ 0 w 2142479"/>
              <a:gd name="connsiteY0" fmla="*/ 3004446 h 3004446"/>
              <a:gd name="connsiteX1" fmla="*/ 1832058 w 2142479"/>
              <a:gd name="connsiteY1" fmla="*/ 0 h 3004446"/>
              <a:gd name="connsiteX2" fmla="*/ 2142479 w 2142479"/>
              <a:gd name="connsiteY2" fmla="*/ 1735940 h 3004446"/>
              <a:gd name="connsiteX3" fmla="*/ 0 w 2142479"/>
              <a:gd name="connsiteY3" fmla="*/ 3004446 h 3004446"/>
              <a:gd name="connsiteX0" fmla="*/ 0 w 1832058"/>
              <a:gd name="connsiteY0" fmla="*/ 3004446 h 3004446"/>
              <a:gd name="connsiteX1" fmla="*/ 1832058 w 1832058"/>
              <a:gd name="connsiteY1" fmla="*/ 0 h 3004446"/>
              <a:gd name="connsiteX2" fmla="*/ 1649636 w 1832058"/>
              <a:gd name="connsiteY2" fmla="*/ 1691320 h 3004446"/>
              <a:gd name="connsiteX3" fmla="*/ 0 w 1832058"/>
              <a:gd name="connsiteY3" fmla="*/ 3004446 h 3004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32058" h="3004446">
                <a:moveTo>
                  <a:pt x="0" y="3004446"/>
                </a:moveTo>
                <a:lnTo>
                  <a:pt x="1832058" y="0"/>
                </a:lnTo>
                <a:lnTo>
                  <a:pt x="1649636" y="1691320"/>
                </a:lnTo>
                <a:lnTo>
                  <a:pt x="0" y="3004446"/>
                </a:lnTo>
                <a:close/>
              </a:path>
            </a:pathLst>
          </a:custGeom>
          <a:solidFill>
            <a:srgbClr val="DDDBDC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7" name="Group 46"/>
          <p:cNvGrpSpPr>
            <a:grpSpLocks/>
          </p:cNvGrpSpPr>
          <p:nvPr/>
        </p:nvGrpSpPr>
        <p:grpSpPr bwMode="auto">
          <a:xfrm>
            <a:off x="6243638" y="3594100"/>
            <a:ext cx="2279650" cy="808038"/>
            <a:chOff x="6243713" y="3594165"/>
            <a:chExt cx="2279624" cy="807677"/>
          </a:xfrm>
        </p:grpSpPr>
        <p:pic>
          <p:nvPicPr>
            <p:cNvPr id="20496" name="Picture 3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3713" y="3594165"/>
              <a:ext cx="2279624" cy="807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7" name="Rectangle 25"/>
            <p:cNvSpPr>
              <a:spLocks noChangeArrowheads="1"/>
            </p:cNvSpPr>
            <p:nvPr/>
          </p:nvSpPr>
          <p:spPr bwMode="auto">
            <a:xfrm>
              <a:off x="6333358" y="3739364"/>
              <a:ext cx="208101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Oh right, I wasn’t.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66C2FB-02A0-4490-A8A5-38FDE3347769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Words and Feelings</a:t>
            </a:r>
          </a:p>
        </p:txBody>
      </p: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69938" y="4421188"/>
            <a:ext cx="7546975" cy="623887"/>
            <a:chOff x="769834" y="5474652"/>
            <a:chExt cx="7546852" cy="622916"/>
          </a:xfrm>
        </p:grpSpPr>
        <p:grpSp>
          <p:nvGrpSpPr>
            <p:cNvPr id="21531" name="Group 26"/>
            <p:cNvGrpSpPr>
              <a:grpSpLocks/>
            </p:cNvGrpSpPr>
            <p:nvPr/>
          </p:nvGrpSpPr>
          <p:grpSpPr bwMode="auto">
            <a:xfrm>
              <a:off x="769834" y="5474652"/>
              <a:ext cx="6719537" cy="622916"/>
              <a:chOff x="769834" y="3428999"/>
              <a:chExt cx="6719537" cy="622916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0FAD800D-8D93-40FC-8366-EB46CDD90418}"/>
                  </a:ext>
                </a:extLst>
              </p:cNvPr>
              <p:cNvSpPr/>
              <p:nvPr/>
            </p:nvSpPr>
            <p:spPr>
              <a:xfrm>
                <a:off x="769834" y="3471794"/>
                <a:ext cx="6719777" cy="58012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1534" name="Group 29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7CF04B81-9B2E-4D1C-AD2F-5DB029F25D1F}"/>
                    </a:ext>
                  </a:extLst>
                </p:cNvPr>
                <p:cNvSpPr/>
                <p:nvPr/>
              </p:nvSpPr>
              <p:spPr>
                <a:xfrm>
                  <a:off x="7225558" y="3428999"/>
                  <a:ext cx="104773" cy="104612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3067385D-C6D9-4287-A27D-841AFB48F51B}"/>
                    </a:ext>
                  </a:extLst>
                </p:cNvPr>
                <p:cNvSpPr/>
                <p:nvPr/>
              </p:nvSpPr>
              <p:spPr>
                <a:xfrm>
                  <a:off x="7474792" y="3428999"/>
                  <a:ext cx="104773" cy="104612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344723CC-6DD2-4F6C-AA51-3BE837F526AE}"/>
                    </a:ext>
                  </a:extLst>
                </p:cNvPr>
                <p:cNvSpPr/>
                <p:nvPr/>
              </p:nvSpPr>
              <p:spPr>
                <a:xfrm>
                  <a:off x="7735138" y="3428999"/>
                  <a:ext cx="104773" cy="104612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21532" name="Rectangle 27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Do you think Tanisha meant to be hurtful?</a:t>
              </a:r>
            </a:p>
          </p:txBody>
        </p:sp>
      </p:grp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769938" y="5162550"/>
            <a:ext cx="7618412" cy="941388"/>
            <a:chOff x="769834" y="5474652"/>
            <a:chExt cx="7618516" cy="942729"/>
          </a:xfrm>
        </p:grpSpPr>
        <p:grpSp>
          <p:nvGrpSpPr>
            <p:cNvPr id="21524" name="Group 49"/>
            <p:cNvGrpSpPr>
              <a:grpSpLocks/>
            </p:cNvGrpSpPr>
            <p:nvPr/>
          </p:nvGrpSpPr>
          <p:grpSpPr bwMode="auto">
            <a:xfrm>
              <a:off x="769834" y="5474652"/>
              <a:ext cx="7618516" cy="942729"/>
              <a:chOff x="769834" y="3428999"/>
              <a:chExt cx="7618516" cy="942729"/>
            </a:xfrm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7E422FC6-DE47-48AA-BA1A-48668F1BE40A}"/>
                  </a:ext>
                </a:extLst>
              </p:cNvPr>
              <p:cNvSpPr/>
              <p:nvPr/>
            </p:nvSpPr>
            <p:spPr>
              <a:xfrm>
                <a:off x="769834" y="3471923"/>
                <a:ext cx="7618516" cy="89980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1527" name="Group 52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42F2D01C-5A7F-467F-AC32-92EC6AA7C446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924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69CF8D0A-117B-4AE5-B34D-7AA2B8D6136B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924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ECC85CEC-2414-4FFC-864B-CF2DB475B69F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924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21525" name="Rectangle 50"/>
            <p:cNvSpPr>
              <a:spLocks noChangeArrowheads="1"/>
            </p:cNvSpPr>
            <p:nvPr/>
          </p:nvSpPr>
          <p:spPr bwMode="auto">
            <a:xfrm>
              <a:off x="846974" y="5638591"/>
              <a:ext cx="746971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It’s sometimes hard online to let people know that you are just being silly. What could Tanisha have written instead? 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02D811-6D33-4F2A-ABF7-E64681948739}"/>
              </a:ext>
            </a:extLst>
          </p:cNvPr>
          <p:cNvSpPr/>
          <p:nvPr/>
        </p:nvSpPr>
        <p:spPr>
          <a:xfrm>
            <a:off x="769938" y="1562100"/>
            <a:ext cx="7618412" cy="2700338"/>
          </a:xfrm>
          <a:prstGeom prst="rect">
            <a:avLst/>
          </a:prstGeom>
          <a:solidFill>
            <a:schemeClr val="bg1"/>
          </a:solidFill>
          <a:ln w="19050">
            <a:solidFill>
              <a:srgbClr val="B8B6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36B5912-8D2C-44A3-B1EC-6060EA518E50}"/>
              </a:ext>
            </a:extLst>
          </p:cNvPr>
          <p:cNvSpPr/>
          <p:nvPr/>
        </p:nvSpPr>
        <p:spPr>
          <a:xfrm>
            <a:off x="941388" y="3605213"/>
            <a:ext cx="7008812" cy="566737"/>
          </a:xfrm>
          <a:prstGeom prst="rect">
            <a:avLst/>
          </a:prstGeom>
          <a:solidFill>
            <a:schemeClr val="bg1"/>
          </a:solidFill>
          <a:ln w="12700">
            <a:solidFill>
              <a:srgbClr val="B8B6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DDDBDC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AA0A14-F44F-4064-A97E-B27A788D836A}"/>
              </a:ext>
            </a:extLst>
          </p:cNvPr>
          <p:cNvSpPr txBox="1"/>
          <p:nvPr/>
        </p:nvSpPr>
        <p:spPr>
          <a:xfrm>
            <a:off x="923925" y="1573213"/>
            <a:ext cx="171926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j-lt"/>
              </a:rPr>
              <a:t>Email Message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F122D4-B104-4C18-9A51-597F969CBC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8" t="3092" r="9543" b="2984"/>
          <a:stretch/>
        </p:blipFill>
        <p:spPr>
          <a:xfrm>
            <a:off x="6541173" y="3446127"/>
            <a:ext cx="1800000" cy="1800000"/>
          </a:xfrm>
          <a:prstGeom prst="ellipse">
            <a:avLst/>
          </a:prstGeom>
          <a:ln w="76200">
            <a:solidFill>
              <a:srgbClr val="699327"/>
            </a:solidFill>
          </a:ln>
        </p:spPr>
      </p:pic>
      <p:sp>
        <p:nvSpPr>
          <p:cNvPr id="21513" name="Rectangle 6"/>
          <p:cNvSpPr>
            <a:spLocks noChangeArrowheads="1"/>
          </p:cNvSpPr>
          <p:nvPr/>
        </p:nvSpPr>
        <p:spPr bwMode="auto">
          <a:xfrm>
            <a:off x="923925" y="2574925"/>
            <a:ext cx="71310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 Jo, can you please send me that photo from last weekend? I have one of us all and you look really bad in it! Ha!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x Tanisha x</a:t>
            </a:r>
          </a:p>
        </p:txBody>
      </p:sp>
      <p:sp>
        <p:nvSpPr>
          <p:cNvPr id="21514" name="TextBox 59"/>
          <p:cNvSpPr txBox="1">
            <a:spLocks noChangeArrowheads="1"/>
          </p:cNvSpPr>
          <p:nvPr/>
        </p:nvSpPr>
        <p:spPr bwMode="auto">
          <a:xfrm>
            <a:off x="923925" y="3606800"/>
            <a:ext cx="26019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rgbClr val="B8B6B7"/>
                </a:solidFill>
              </a:rPr>
              <a:t>Click here to </a:t>
            </a:r>
            <a:r>
              <a:rPr lang="en-GB" altLang="en-US" sz="1400" u="sng">
                <a:solidFill>
                  <a:srgbClr val="B8B6B7"/>
                </a:solidFill>
              </a:rPr>
              <a:t>Reply</a:t>
            </a:r>
            <a:r>
              <a:rPr lang="en-GB" altLang="en-US" sz="1400">
                <a:solidFill>
                  <a:srgbClr val="B8B6B7"/>
                </a:solidFill>
              </a:rPr>
              <a:t> or </a:t>
            </a:r>
            <a:r>
              <a:rPr lang="en-GB" altLang="en-US" sz="1400" u="sng">
                <a:solidFill>
                  <a:srgbClr val="B8B6B7"/>
                </a:solidFill>
              </a:rPr>
              <a:t>Forward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45CC5A-C043-49E4-A134-202339437F91}"/>
              </a:ext>
            </a:extLst>
          </p:cNvPr>
          <p:cNvCxnSpPr>
            <a:cxnSpLocks/>
          </p:cNvCxnSpPr>
          <p:nvPr/>
        </p:nvCxnSpPr>
        <p:spPr>
          <a:xfrm>
            <a:off x="769938" y="2003425"/>
            <a:ext cx="7618412" cy="0"/>
          </a:xfrm>
          <a:prstGeom prst="line">
            <a:avLst/>
          </a:prstGeom>
          <a:ln w="12700">
            <a:solidFill>
              <a:srgbClr val="B8B6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8558DD4D-5F67-4FC8-AA23-CFBE694F031E}"/>
              </a:ext>
            </a:extLst>
          </p:cNvPr>
          <p:cNvSpPr/>
          <p:nvPr/>
        </p:nvSpPr>
        <p:spPr>
          <a:xfrm>
            <a:off x="2643188" y="1708150"/>
            <a:ext cx="200025" cy="150813"/>
          </a:xfrm>
          <a:prstGeom prst="homePlat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106F84-D2E1-4760-A4D4-A31AE03AADAF}"/>
              </a:ext>
            </a:extLst>
          </p:cNvPr>
          <p:cNvSpPr/>
          <p:nvPr/>
        </p:nvSpPr>
        <p:spPr>
          <a:xfrm>
            <a:off x="3067050" y="1689100"/>
            <a:ext cx="787400" cy="204788"/>
          </a:xfrm>
          <a:prstGeom prst="rect">
            <a:avLst/>
          </a:prstGeom>
          <a:solidFill>
            <a:srgbClr val="DDDBDC"/>
          </a:solidFill>
          <a:ln>
            <a:solidFill>
              <a:srgbClr val="B8B6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4609E03-BBB7-47A5-A21F-0C8B203E58B2}"/>
              </a:ext>
            </a:extLst>
          </p:cNvPr>
          <p:cNvSpPr txBox="1"/>
          <p:nvPr/>
        </p:nvSpPr>
        <p:spPr>
          <a:xfrm>
            <a:off x="3035300" y="1655763"/>
            <a:ext cx="847725" cy="2778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Inbox    X</a:t>
            </a:r>
            <a:endParaRPr lang="en-GB" sz="1200" u="sng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B6AA6AA-2186-4022-9093-BFE5BD0BE23B}"/>
              </a:ext>
            </a:extLst>
          </p:cNvPr>
          <p:cNvSpPr/>
          <p:nvPr/>
        </p:nvSpPr>
        <p:spPr>
          <a:xfrm>
            <a:off x="1027113" y="2093913"/>
            <a:ext cx="457200" cy="463550"/>
          </a:xfrm>
          <a:prstGeom prst="rect">
            <a:avLst/>
          </a:prstGeom>
          <a:solidFill>
            <a:srgbClr val="DDDBDC"/>
          </a:solidFill>
          <a:ln>
            <a:solidFill>
              <a:srgbClr val="B8B6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1520" name="Group 17"/>
          <p:cNvGrpSpPr>
            <a:grpSpLocks/>
          </p:cNvGrpSpPr>
          <p:nvPr/>
        </p:nvGrpSpPr>
        <p:grpSpPr bwMode="auto">
          <a:xfrm>
            <a:off x="1090613" y="2193925"/>
            <a:ext cx="311150" cy="269875"/>
            <a:chOff x="-543847" y="1129907"/>
            <a:chExt cx="434549" cy="374611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5CB9C100-D2BE-4EC5-8C00-EAB3FD1B2D53}"/>
                </a:ext>
              </a:extLst>
            </p:cNvPr>
            <p:cNvSpPr/>
            <p:nvPr/>
          </p:nvSpPr>
          <p:spPr>
            <a:xfrm>
              <a:off x="-543847" y="1129907"/>
              <a:ext cx="434549" cy="374611"/>
            </a:xfrm>
            <a:prstGeom prst="triangle">
              <a:avLst/>
            </a:prstGeom>
            <a:solidFill>
              <a:srgbClr val="B8B6B7"/>
            </a:solidFill>
            <a:ln>
              <a:solidFill>
                <a:srgbClr val="DDDB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350ADD7-BC64-4FF2-8F7D-B62AC6CCEDDA}"/>
                </a:ext>
              </a:extLst>
            </p:cNvPr>
            <p:cNvSpPr/>
            <p:nvPr/>
          </p:nvSpPr>
          <p:spPr>
            <a:xfrm>
              <a:off x="-426342" y="1129907"/>
              <a:ext cx="199538" cy="200528"/>
            </a:xfrm>
            <a:prstGeom prst="ellipse">
              <a:avLst/>
            </a:prstGeom>
            <a:solidFill>
              <a:srgbClr val="B8B6B7"/>
            </a:solidFill>
            <a:ln>
              <a:solidFill>
                <a:srgbClr val="DDDB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1521" name="Rectangle 18"/>
          <p:cNvSpPr>
            <a:spLocks noChangeArrowheads="1"/>
          </p:cNvSpPr>
          <p:nvPr/>
        </p:nvSpPr>
        <p:spPr bwMode="auto">
          <a:xfrm>
            <a:off x="1484313" y="2139950"/>
            <a:ext cx="1022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Tanisha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E12D2B-8F9A-4716-811B-4C970CE15FB9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Words and Feelings</a:t>
            </a:r>
          </a:p>
        </p:txBody>
      </p:sp>
      <p:grpSp>
        <p:nvGrpSpPr>
          <p:cNvPr id="22531" name="Group 2"/>
          <p:cNvGrpSpPr>
            <a:grpSpLocks/>
          </p:cNvGrpSpPr>
          <p:nvPr/>
        </p:nvGrpSpPr>
        <p:grpSpPr bwMode="auto">
          <a:xfrm>
            <a:off x="769938" y="1919288"/>
            <a:ext cx="5386387" cy="1509712"/>
            <a:chOff x="769834" y="5474652"/>
            <a:chExt cx="5387126" cy="1509392"/>
          </a:xfrm>
        </p:grpSpPr>
        <p:grpSp>
          <p:nvGrpSpPr>
            <p:cNvPr id="22535" name="Group 3"/>
            <p:cNvGrpSpPr>
              <a:grpSpLocks/>
            </p:cNvGrpSpPr>
            <p:nvPr/>
          </p:nvGrpSpPr>
          <p:grpSpPr bwMode="auto">
            <a:xfrm>
              <a:off x="769834" y="5474652"/>
              <a:ext cx="5387126" cy="1509392"/>
              <a:chOff x="769834" y="3428999"/>
              <a:chExt cx="5387126" cy="1509392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1CF3160B-B0C4-4798-B5AB-99ECFBF93828}"/>
                  </a:ext>
                </a:extLst>
              </p:cNvPr>
              <p:cNvSpPr/>
              <p:nvPr/>
            </p:nvSpPr>
            <p:spPr>
              <a:xfrm>
                <a:off x="769834" y="3471852"/>
                <a:ext cx="5387126" cy="1466539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2538" name="Group 6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8" name="Oval 7">
                  <a:extLst>
                    <a:ext uri="{FF2B5EF4-FFF2-40B4-BE49-F238E27FC236}">
                      <a16:creationId xmlns:a16="http://schemas.microsoft.com/office/drawing/2014/main" id="{4E0812B9-44F7-4159-BFCA-6BBB390481B3}"/>
                    </a:ext>
                  </a:extLst>
                </p:cNvPr>
                <p:cNvSpPr/>
                <p:nvPr/>
              </p:nvSpPr>
              <p:spPr>
                <a:xfrm>
                  <a:off x="7225582" y="3428999"/>
                  <a:ext cx="104789" cy="104753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447222C4-AA0A-4015-809E-255FF1C241D2}"/>
                    </a:ext>
                  </a:extLst>
                </p:cNvPr>
                <p:cNvSpPr/>
                <p:nvPr/>
              </p:nvSpPr>
              <p:spPr>
                <a:xfrm>
                  <a:off x="7474854" y="3428999"/>
                  <a:ext cx="104789" cy="104753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0BCEA3C4-E1EA-4BF8-A3BB-1DD48EC78F8C}"/>
                    </a:ext>
                  </a:extLst>
                </p:cNvPr>
                <p:cNvSpPr/>
                <p:nvPr/>
              </p:nvSpPr>
              <p:spPr>
                <a:xfrm>
                  <a:off x="7735240" y="3428999"/>
                  <a:ext cx="104789" cy="104753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22536" name="Rectangle 4"/>
            <p:cNvSpPr>
              <a:spLocks noChangeArrowheads="1"/>
            </p:cNvSpPr>
            <p:nvPr/>
          </p:nvSpPr>
          <p:spPr bwMode="auto">
            <a:xfrm>
              <a:off x="846974" y="5638591"/>
              <a:ext cx="2885564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Read the messages on your </a:t>
              </a:r>
              <a:r>
                <a:rPr lang="en-GB" altLang="en-US" b="1">
                  <a:solidFill>
                    <a:schemeClr val="tx1"/>
                  </a:solidFill>
                </a:rPr>
                <a:t>Words and Feelings Activity Sheet </a:t>
              </a:r>
              <a:r>
                <a:rPr lang="en-GB" altLang="en-US">
                  <a:solidFill>
                    <a:schemeClr val="tx1"/>
                  </a:solidFill>
                </a:rPr>
                <a:t>then answer the questions.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55AC7F7F-CBAD-4A27-86BE-FC9146E19B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69" t="12242" r="39709"/>
          <a:stretch/>
        </p:blipFill>
        <p:spPr>
          <a:xfrm>
            <a:off x="3724275" y="1570038"/>
            <a:ext cx="3065463" cy="4346575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AD91E7-8303-4040-AF64-ADA6EBABB0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53" t="12242" r="39629"/>
          <a:stretch/>
        </p:blipFill>
        <p:spPr>
          <a:xfrm>
            <a:off x="4514850" y="1570038"/>
            <a:ext cx="3074988" cy="4346575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72C36C-3783-4EF9-8542-8E6187B278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61" t="12241" r="39619"/>
          <a:stretch/>
        </p:blipFill>
        <p:spPr>
          <a:xfrm>
            <a:off x="5314950" y="1570038"/>
            <a:ext cx="3073400" cy="4346575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FD38D8F-53C5-4CC9-8E4F-76CB81CE541C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What Should You Do?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769938" y="1709738"/>
            <a:ext cx="6527800" cy="893762"/>
            <a:chOff x="769937" y="1500098"/>
            <a:chExt cx="6527845" cy="894758"/>
          </a:xfrm>
        </p:grpSpPr>
        <p:grpSp>
          <p:nvGrpSpPr>
            <p:cNvPr id="23581" name="Group 4"/>
            <p:cNvGrpSpPr>
              <a:grpSpLocks/>
            </p:cNvGrpSpPr>
            <p:nvPr/>
          </p:nvGrpSpPr>
          <p:grpSpPr bwMode="auto">
            <a:xfrm>
              <a:off x="769937" y="1500098"/>
              <a:ext cx="6527845" cy="894758"/>
              <a:chOff x="769833" y="3428999"/>
              <a:chExt cx="6527934" cy="895644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EDB8EB98-2AEA-47CD-8253-49FC2F86DE31}"/>
                  </a:ext>
                </a:extLst>
              </p:cNvPr>
              <p:cNvSpPr/>
              <p:nvPr/>
            </p:nvSpPr>
            <p:spPr>
              <a:xfrm>
                <a:off x="769833" y="3471951"/>
                <a:ext cx="6527934" cy="85269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3584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CC0F7FB9-E36A-4B59-9199-8A239B21E3D3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7" cy="10499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CA36577E-805D-452D-BB29-459F921489B1}"/>
                    </a:ext>
                  </a:extLst>
                </p:cNvPr>
                <p:cNvSpPr/>
                <p:nvPr/>
              </p:nvSpPr>
              <p:spPr>
                <a:xfrm>
                  <a:off x="7474806" y="3428999"/>
                  <a:ext cx="104777" cy="10499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DED497FF-D25B-4ECF-99BA-CD4B593B6F2F}"/>
                    </a:ext>
                  </a:extLst>
                </p:cNvPr>
                <p:cNvSpPr/>
                <p:nvPr/>
              </p:nvSpPr>
              <p:spPr>
                <a:xfrm>
                  <a:off x="7735162" y="3428999"/>
                  <a:ext cx="104777" cy="10499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B223350-F990-4B01-8EA7-8E76FFC49FC5}"/>
                </a:ext>
              </a:extLst>
            </p:cNvPr>
            <p:cNvSpPr/>
            <p:nvPr/>
          </p:nvSpPr>
          <p:spPr>
            <a:xfrm>
              <a:off x="862013" y="1647900"/>
              <a:ext cx="5878553" cy="6468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80" dirty="0"/>
                <a:t>If you receive a mean message online </a:t>
              </a:r>
              <a:r>
                <a:rPr lang="en-GB" spc="-50" dirty="0"/>
                <a:t>from a friend, what should you do?</a:t>
              </a:r>
            </a:p>
          </p:txBody>
        </p: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769938" y="2962275"/>
            <a:ext cx="6457950" cy="598488"/>
            <a:chOff x="769937" y="1500095"/>
            <a:chExt cx="6458177" cy="599355"/>
          </a:xfrm>
        </p:grpSpPr>
        <p:grpSp>
          <p:nvGrpSpPr>
            <p:cNvPr id="23574" name="Group 4"/>
            <p:cNvGrpSpPr>
              <a:grpSpLocks/>
            </p:cNvGrpSpPr>
            <p:nvPr/>
          </p:nvGrpSpPr>
          <p:grpSpPr bwMode="auto">
            <a:xfrm>
              <a:off x="769937" y="1500095"/>
              <a:ext cx="6458177" cy="599355"/>
              <a:chOff x="769833" y="3428999"/>
              <a:chExt cx="6458266" cy="599949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3B26744B-DD72-4077-9BE4-81E5714DE1C5}"/>
                  </a:ext>
                </a:extLst>
              </p:cNvPr>
              <p:cNvSpPr/>
              <p:nvPr/>
            </p:nvSpPr>
            <p:spPr>
              <a:xfrm>
                <a:off x="769833" y="3471967"/>
                <a:ext cx="6458266" cy="55698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3577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BDD5EB1D-3E94-42F5-A55F-64462EB86194}"/>
                    </a:ext>
                  </a:extLst>
                </p:cNvPr>
                <p:cNvSpPr/>
                <p:nvPr/>
              </p:nvSpPr>
              <p:spPr>
                <a:xfrm>
                  <a:off x="7225568" y="3428999"/>
                  <a:ext cx="104780" cy="105031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56A875F3-73EF-4D1C-ADC6-1FA126C7DEEE}"/>
                    </a:ext>
                  </a:extLst>
                </p:cNvPr>
                <p:cNvSpPr/>
                <p:nvPr/>
              </p:nvSpPr>
              <p:spPr>
                <a:xfrm>
                  <a:off x="7474818" y="3428999"/>
                  <a:ext cx="104780" cy="105031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854B4573-6166-4352-BCDE-303F7B1B2499}"/>
                    </a:ext>
                  </a:extLst>
                </p:cNvPr>
                <p:cNvSpPr/>
                <p:nvPr/>
              </p:nvSpPr>
              <p:spPr>
                <a:xfrm>
                  <a:off x="7735181" y="3428999"/>
                  <a:ext cx="104780" cy="105031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CE62A18-EF72-48A0-9AE7-E629478606D2}"/>
                </a:ext>
              </a:extLst>
            </p:cNvPr>
            <p:cNvSpPr/>
            <p:nvPr/>
          </p:nvSpPr>
          <p:spPr>
            <a:xfrm>
              <a:off x="862015" y="1647947"/>
              <a:ext cx="6366099" cy="3688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70" dirty="0"/>
                <a:t>What if the message is from someone who isn’t your friend?</a:t>
              </a:r>
            </a:p>
          </p:txBody>
        </p:sp>
      </p:grp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769938" y="3919538"/>
            <a:ext cx="5743575" cy="908050"/>
            <a:chOff x="769937" y="1500101"/>
            <a:chExt cx="5744073" cy="907536"/>
          </a:xfrm>
        </p:grpSpPr>
        <p:grpSp>
          <p:nvGrpSpPr>
            <p:cNvPr id="23567" name="Group 4"/>
            <p:cNvGrpSpPr>
              <a:grpSpLocks/>
            </p:cNvGrpSpPr>
            <p:nvPr/>
          </p:nvGrpSpPr>
          <p:grpSpPr bwMode="auto">
            <a:xfrm>
              <a:off x="769937" y="1500101"/>
              <a:ext cx="5744073" cy="907536"/>
              <a:chOff x="769833" y="3428999"/>
              <a:chExt cx="5744152" cy="908434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3C775DA5-F508-4433-915A-112FFABD3C7F}"/>
                  </a:ext>
                </a:extLst>
              </p:cNvPr>
              <p:cNvSpPr/>
              <p:nvPr/>
            </p:nvSpPr>
            <p:spPr>
              <a:xfrm>
                <a:off x="769833" y="3471879"/>
                <a:ext cx="5744152" cy="86555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3570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8EB600E-98A8-4724-A747-C988468B0881}"/>
                    </a:ext>
                  </a:extLst>
                </p:cNvPr>
                <p:cNvSpPr/>
                <p:nvPr/>
              </p:nvSpPr>
              <p:spPr>
                <a:xfrm>
                  <a:off x="7225575" y="3428999"/>
                  <a:ext cx="104786" cy="10481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B407DB20-0820-4061-8304-BF66A29D532D}"/>
                    </a:ext>
                  </a:extLst>
                </p:cNvPr>
                <p:cNvSpPr/>
                <p:nvPr/>
              </p:nvSpPr>
              <p:spPr>
                <a:xfrm>
                  <a:off x="7474838" y="3428999"/>
                  <a:ext cx="104786" cy="10481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65C7BD1A-B4E2-4D8E-9D6B-B1883A082000}"/>
                    </a:ext>
                  </a:extLst>
                </p:cNvPr>
                <p:cNvSpPr/>
                <p:nvPr/>
              </p:nvSpPr>
              <p:spPr>
                <a:xfrm>
                  <a:off x="7735214" y="3428999"/>
                  <a:ext cx="104786" cy="10481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C0374F6-A45A-4301-8303-EFC9E937D886}"/>
                </a:ext>
              </a:extLst>
            </p:cNvPr>
            <p:cNvSpPr/>
            <p:nvPr/>
          </p:nvSpPr>
          <p:spPr>
            <a:xfrm>
              <a:off x="862020" y="1647654"/>
              <a:ext cx="5259843" cy="6473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50" dirty="0"/>
                <a:t>What about if the message is from a stranger on a game or chat site?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69938" y="5184775"/>
            <a:ext cx="5743575" cy="908050"/>
            <a:chOff x="769938" y="1500101"/>
            <a:chExt cx="5744072" cy="907536"/>
          </a:xfrm>
        </p:grpSpPr>
        <p:grpSp>
          <p:nvGrpSpPr>
            <p:cNvPr id="23560" name="Group 4"/>
            <p:cNvGrpSpPr>
              <a:grpSpLocks/>
            </p:cNvGrpSpPr>
            <p:nvPr/>
          </p:nvGrpSpPr>
          <p:grpSpPr bwMode="auto">
            <a:xfrm>
              <a:off x="769938" y="1500101"/>
              <a:ext cx="5744072" cy="907536"/>
              <a:chOff x="769834" y="3428999"/>
              <a:chExt cx="5744151" cy="908434"/>
            </a:xfrm>
          </p:grpSpPr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51F18AF0-3A9F-4031-AA99-86B343E143C3}"/>
                  </a:ext>
                </a:extLst>
              </p:cNvPr>
              <p:cNvSpPr/>
              <p:nvPr/>
            </p:nvSpPr>
            <p:spPr>
              <a:xfrm>
                <a:off x="769834" y="3471880"/>
                <a:ext cx="5744151" cy="86555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3563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267C3BC7-710E-4B90-99BB-EB3B4F7A3A53}"/>
                    </a:ext>
                  </a:extLst>
                </p:cNvPr>
                <p:cNvSpPr/>
                <p:nvPr/>
              </p:nvSpPr>
              <p:spPr>
                <a:xfrm>
                  <a:off x="7225576" y="3428999"/>
                  <a:ext cx="104786" cy="10481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D74D01B2-C68A-4DE9-A1CA-44675393B83A}"/>
                    </a:ext>
                  </a:extLst>
                </p:cNvPr>
                <p:cNvSpPr/>
                <p:nvPr/>
              </p:nvSpPr>
              <p:spPr>
                <a:xfrm>
                  <a:off x="7474839" y="3428999"/>
                  <a:ext cx="104786" cy="10481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87EBE311-0186-4625-843F-84EFC81E195B}"/>
                    </a:ext>
                  </a:extLst>
                </p:cNvPr>
                <p:cNvSpPr/>
                <p:nvPr/>
              </p:nvSpPr>
              <p:spPr>
                <a:xfrm>
                  <a:off x="7735215" y="3428999"/>
                  <a:ext cx="104786" cy="10481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135C64A-2218-4FF3-8048-FE6EB4C793EF}"/>
                </a:ext>
              </a:extLst>
            </p:cNvPr>
            <p:cNvSpPr/>
            <p:nvPr/>
          </p:nvSpPr>
          <p:spPr>
            <a:xfrm>
              <a:off x="862021" y="1647655"/>
              <a:ext cx="4912150" cy="6473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50" dirty="0"/>
                <a:t>What should you do if you think </a:t>
              </a:r>
              <a:r>
                <a:rPr lang="en-GB" b="1" spc="-50" dirty="0"/>
                <a:t>you</a:t>
              </a:r>
              <a:r>
                <a:rPr lang="en-GB" spc="-50" dirty="0"/>
                <a:t> hurt someone’s feelings online?</a:t>
              </a:r>
            </a:p>
          </p:txBody>
        </p:sp>
      </p:grpSp>
      <p:pic>
        <p:nvPicPr>
          <p:cNvPr id="23559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925" y="1384300"/>
            <a:ext cx="2765425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FD38D8F-53C5-4CC9-8E4F-76CB81CE541C}"/>
              </a:ext>
            </a:extLst>
          </p:cNvPr>
          <p:cNvSpPr txBox="1"/>
          <p:nvPr/>
        </p:nvSpPr>
        <p:spPr>
          <a:xfrm>
            <a:off x="755650" y="728663"/>
            <a:ext cx="7632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+mj-lt"/>
              </a:rPr>
              <a:t>What Should You Do?</a:t>
            </a: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769938" y="1497013"/>
            <a:ext cx="6527800" cy="895350"/>
            <a:chOff x="769937" y="1500098"/>
            <a:chExt cx="6527845" cy="894758"/>
          </a:xfrm>
        </p:grpSpPr>
        <p:grpSp>
          <p:nvGrpSpPr>
            <p:cNvPr id="24605" name="Group 4"/>
            <p:cNvGrpSpPr>
              <a:grpSpLocks/>
            </p:cNvGrpSpPr>
            <p:nvPr/>
          </p:nvGrpSpPr>
          <p:grpSpPr bwMode="auto">
            <a:xfrm>
              <a:off x="769937" y="1500098"/>
              <a:ext cx="6527845" cy="894758"/>
              <a:chOff x="769833" y="3428999"/>
              <a:chExt cx="6527934" cy="895644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EDB8EB98-2AEA-47CD-8253-49FC2F86DE31}"/>
                  </a:ext>
                </a:extLst>
              </p:cNvPr>
              <p:cNvSpPr/>
              <p:nvPr/>
            </p:nvSpPr>
            <p:spPr>
              <a:xfrm>
                <a:off x="769833" y="3471875"/>
                <a:ext cx="6527934" cy="85276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4608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CC0F7FB9-E36A-4B59-9199-8A239B21E3D3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7" cy="10480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CA36577E-805D-452D-BB29-459F921489B1}"/>
                    </a:ext>
                  </a:extLst>
                </p:cNvPr>
                <p:cNvSpPr/>
                <p:nvPr/>
              </p:nvSpPr>
              <p:spPr>
                <a:xfrm>
                  <a:off x="7474806" y="3428999"/>
                  <a:ext cx="104777" cy="10480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DED497FF-D25B-4ECF-99BA-CD4B593B6F2F}"/>
                    </a:ext>
                  </a:extLst>
                </p:cNvPr>
                <p:cNvSpPr/>
                <p:nvPr/>
              </p:nvSpPr>
              <p:spPr>
                <a:xfrm>
                  <a:off x="7735162" y="3428999"/>
                  <a:ext cx="104777" cy="10480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B223350-F990-4B01-8EA7-8E76FFC49FC5}"/>
                </a:ext>
              </a:extLst>
            </p:cNvPr>
            <p:cNvSpPr/>
            <p:nvPr/>
          </p:nvSpPr>
          <p:spPr>
            <a:xfrm>
              <a:off x="862013" y="1647637"/>
              <a:ext cx="5878553" cy="64727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80" dirty="0"/>
                <a:t>You should always tell a trusted adult if you are worried about something you see or do online.</a:t>
              </a:r>
            </a:p>
          </p:txBody>
        </p: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769938" y="2643188"/>
            <a:ext cx="6457950" cy="887412"/>
            <a:chOff x="769937" y="1500096"/>
            <a:chExt cx="6458177" cy="887105"/>
          </a:xfrm>
        </p:grpSpPr>
        <p:grpSp>
          <p:nvGrpSpPr>
            <p:cNvPr id="24598" name="Group 4"/>
            <p:cNvGrpSpPr>
              <a:grpSpLocks/>
            </p:cNvGrpSpPr>
            <p:nvPr/>
          </p:nvGrpSpPr>
          <p:grpSpPr bwMode="auto">
            <a:xfrm>
              <a:off x="769937" y="1500096"/>
              <a:ext cx="6458177" cy="887105"/>
              <a:chOff x="769833" y="3428999"/>
              <a:chExt cx="6458266" cy="887984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3B26744B-DD72-4077-9BE4-81E5714DE1C5}"/>
                  </a:ext>
                </a:extLst>
              </p:cNvPr>
              <p:cNvSpPr/>
              <p:nvPr/>
            </p:nvSpPr>
            <p:spPr>
              <a:xfrm>
                <a:off x="769833" y="3471889"/>
                <a:ext cx="6458266" cy="84509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4601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BDD5EB1D-3E94-42F5-A55F-64462EB86194}"/>
                    </a:ext>
                  </a:extLst>
                </p:cNvPr>
                <p:cNvSpPr/>
                <p:nvPr/>
              </p:nvSpPr>
              <p:spPr>
                <a:xfrm>
                  <a:off x="7225568" y="3428999"/>
                  <a:ext cx="104780" cy="104842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56A875F3-73EF-4D1C-ADC6-1FA126C7DEEE}"/>
                    </a:ext>
                  </a:extLst>
                </p:cNvPr>
                <p:cNvSpPr/>
                <p:nvPr/>
              </p:nvSpPr>
              <p:spPr>
                <a:xfrm>
                  <a:off x="7474818" y="3428999"/>
                  <a:ext cx="104780" cy="104842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854B4573-6166-4352-BCDE-303F7B1B2499}"/>
                    </a:ext>
                  </a:extLst>
                </p:cNvPr>
                <p:cNvSpPr/>
                <p:nvPr/>
              </p:nvSpPr>
              <p:spPr>
                <a:xfrm>
                  <a:off x="7735181" y="3428999"/>
                  <a:ext cx="104780" cy="104842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CE62A18-EF72-48A0-9AE7-E629478606D2}"/>
                </a:ext>
              </a:extLst>
            </p:cNvPr>
            <p:cNvSpPr/>
            <p:nvPr/>
          </p:nvSpPr>
          <p:spPr>
            <a:xfrm>
              <a:off x="862015" y="1647682"/>
              <a:ext cx="5878719" cy="64588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70" dirty="0"/>
                <a:t>If the message is from a stranger, don’t reply, just ask an adult to help block them.</a:t>
              </a:r>
            </a:p>
          </p:txBody>
        </p:sp>
      </p:grp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769938" y="3781425"/>
            <a:ext cx="5743575" cy="1152525"/>
            <a:chOff x="769937" y="1500102"/>
            <a:chExt cx="5744073" cy="1152422"/>
          </a:xfrm>
        </p:grpSpPr>
        <p:grpSp>
          <p:nvGrpSpPr>
            <p:cNvPr id="24591" name="Group 4"/>
            <p:cNvGrpSpPr>
              <a:grpSpLocks/>
            </p:cNvGrpSpPr>
            <p:nvPr/>
          </p:nvGrpSpPr>
          <p:grpSpPr bwMode="auto">
            <a:xfrm>
              <a:off x="769937" y="1500102"/>
              <a:ext cx="5744073" cy="1152422"/>
              <a:chOff x="769833" y="3428999"/>
              <a:chExt cx="5744152" cy="1153562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3C775DA5-F508-4433-915A-112FFABD3C7F}"/>
                  </a:ext>
                </a:extLst>
              </p:cNvPr>
              <p:cNvSpPr/>
              <p:nvPr/>
            </p:nvSpPr>
            <p:spPr>
              <a:xfrm>
                <a:off x="769833" y="3471901"/>
                <a:ext cx="5744152" cy="111066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4594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8EB600E-98A8-4724-A747-C988468B0881}"/>
                    </a:ext>
                  </a:extLst>
                </p:cNvPr>
                <p:cNvSpPr/>
                <p:nvPr/>
              </p:nvSpPr>
              <p:spPr>
                <a:xfrm>
                  <a:off x="7225575" y="3428999"/>
                  <a:ext cx="104786" cy="10486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B407DB20-0820-4061-8304-BF66A29D532D}"/>
                    </a:ext>
                  </a:extLst>
                </p:cNvPr>
                <p:cNvSpPr/>
                <p:nvPr/>
              </p:nvSpPr>
              <p:spPr>
                <a:xfrm>
                  <a:off x="7474838" y="3428999"/>
                  <a:ext cx="104786" cy="10486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65C7BD1A-B4E2-4D8E-9D6B-B1883A082000}"/>
                    </a:ext>
                  </a:extLst>
                </p:cNvPr>
                <p:cNvSpPr/>
                <p:nvPr/>
              </p:nvSpPr>
              <p:spPr>
                <a:xfrm>
                  <a:off x="7735214" y="3428999"/>
                  <a:ext cx="104786" cy="10486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C0374F6-A45A-4301-8303-EFC9E937D886}"/>
                </a:ext>
              </a:extLst>
            </p:cNvPr>
            <p:cNvSpPr/>
            <p:nvPr/>
          </p:nvSpPr>
          <p:spPr>
            <a:xfrm>
              <a:off x="862020" y="1647727"/>
              <a:ext cx="4607324" cy="92384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50" dirty="0"/>
                <a:t>If you think you might have written something mean, you should say sorry and remove the comment if you can. 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69938" y="5184775"/>
            <a:ext cx="5743575" cy="908050"/>
            <a:chOff x="769938" y="1500101"/>
            <a:chExt cx="5744072" cy="907536"/>
          </a:xfrm>
        </p:grpSpPr>
        <p:grpSp>
          <p:nvGrpSpPr>
            <p:cNvPr id="24584" name="Group 4"/>
            <p:cNvGrpSpPr>
              <a:grpSpLocks/>
            </p:cNvGrpSpPr>
            <p:nvPr/>
          </p:nvGrpSpPr>
          <p:grpSpPr bwMode="auto">
            <a:xfrm>
              <a:off x="769938" y="1500101"/>
              <a:ext cx="5744072" cy="907536"/>
              <a:chOff x="769834" y="3428999"/>
              <a:chExt cx="5744151" cy="908434"/>
            </a:xfrm>
          </p:grpSpPr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51F18AF0-3A9F-4031-AA99-86B343E143C3}"/>
                  </a:ext>
                </a:extLst>
              </p:cNvPr>
              <p:cNvSpPr/>
              <p:nvPr/>
            </p:nvSpPr>
            <p:spPr>
              <a:xfrm>
                <a:off x="769834" y="3471880"/>
                <a:ext cx="5744151" cy="86555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4587" name="Group 7"/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267C3BC7-710E-4B90-99BB-EB3B4F7A3A53}"/>
                    </a:ext>
                  </a:extLst>
                </p:cNvPr>
                <p:cNvSpPr/>
                <p:nvPr/>
              </p:nvSpPr>
              <p:spPr>
                <a:xfrm>
                  <a:off x="7225576" y="3428999"/>
                  <a:ext cx="104786" cy="104819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D74D01B2-C68A-4DE9-A1CA-44675393B83A}"/>
                    </a:ext>
                  </a:extLst>
                </p:cNvPr>
                <p:cNvSpPr/>
                <p:nvPr/>
              </p:nvSpPr>
              <p:spPr>
                <a:xfrm>
                  <a:off x="7474839" y="3428999"/>
                  <a:ext cx="104786" cy="104819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87EBE311-0186-4625-843F-84EFC81E195B}"/>
                    </a:ext>
                  </a:extLst>
                </p:cNvPr>
                <p:cNvSpPr/>
                <p:nvPr/>
              </p:nvSpPr>
              <p:spPr>
                <a:xfrm>
                  <a:off x="7735215" y="3428999"/>
                  <a:ext cx="104786" cy="104819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135C64A-2218-4FF3-8048-FE6EB4C793EF}"/>
                </a:ext>
              </a:extLst>
            </p:cNvPr>
            <p:cNvSpPr/>
            <p:nvPr/>
          </p:nvSpPr>
          <p:spPr>
            <a:xfrm>
              <a:off x="862021" y="1647655"/>
              <a:ext cx="4912150" cy="6473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pc="-50" dirty="0"/>
                <a:t>Remember to think about how hurtful your words could be when writing something online.</a:t>
              </a:r>
            </a:p>
          </p:txBody>
        </p:sp>
      </p:grpSp>
      <p:pic>
        <p:nvPicPr>
          <p:cNvPr id="2458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1384300"/>
            <a:ext cx="3589337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D1159F4-F69D-4719-98DC-8FBDEF563F52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070CB00-20C9-4AB2-A826-84BF83C8749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5604" name="Title 1"/>
          <p:cNvSpPr txBox="1">
            <a:spLocks noChangeArrowheads="1"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5605" name="Title 1"/>
          <p:cNvSpPr txBox="1">
            <a:spLocks noChangeArrowheads="1"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5606" name="Content Placeholder 15"/>
          <p:cNvSpPr>
            <a:spLocks noGrp="1" noChangeArrowheads="1"/>
          </p:cNvSpPr>
          <p:nvPr>
            <p:ph idx="4294967295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identify how a message can hurt someone’s feelings.</a:t>
            </a:r>
          </a:p>
          <a:p>
            <a:pPr eaLnBrk="1" hangingPunct="1"/>
            <a:r>
              <a:rPr lang="en-GB" altLang="en-US"/>
              <a:t>I can say how I should respond to a hurtful message online.</a:t>
            </a:r>
          </a:p>
        </p:txBody>
      </p:sp>
      <p:sp>
        <p:nvSpPr>
          <p:cNvPr id="25607" name="Content Placeholder 15"/>
          <p:cNvSpPr txBox="1">
            <a:spLocks noChangeArrowheads="1"/>
          </p:cNvSpPr>
          <p:nvPr/>
        </p:nvSpPr>
        <p:spPr bwMode="auto">
          <a:xfrm>
            <a:off x="628650" y="3467100"/>
            <a:ext cx="7886700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know how to respond to a hurtful message or comment online.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edit my own messages and comments to make sure I am not being unkind.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explain why other people may be hurt by messages or comments.</a:t>
            </a:r>
          </a:p>
        </p:txBody>
      </p:sp>
      <p:pic>
        <p:nvPicPr>
          <p:cNvPr id="2560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" id="{1ADDB1BB-0B25-4201-92C4-C10345475AC7}" vid="{AEF62274-0B55-49D0-A2A4-32014AE46B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#English Lesson Presentation</Template>
  <TotalTime>429</TotalTime>
  <Words>612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Tuffy</vt:lpstr>
      <vt:lpstr>Twinkl SemiBold</vt:lpstr>
      <vt:lpstr>Arial</vt:lpstr>
      <vt:lpstr>Twinkl</vt:lpstr>
      <vt:lpstr>Sassoon Infant Rg</vt:lpstr>
      <vt:lpstr>Calibri</vt:lpstr>
      <vt:lpstr>Office Theme</vt:lpstr>
      <vt:lpstr>Computing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 Lima</dc:creator>
  <cp:lastModifiedBy>Ruth Ashby</cp:lastModifiedBy>
  <cp:revision>40</cp:revision>
  <dcterms:created xsi:type="dcterms:W3CDTF">2018-05-25T09:29:48Z</dcterms:created>
  <dcterms:modified xsi:type="dcterms:W3CDTF">2021-08-15T07:40:36Z</dcterms:modified>
</cp:coreProperties>
</file>