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0" autoAdjust="0"/>
    <p:restoredTop sz="94660"/>
  </p:normalViewPr>
  <p:slideViewPr>
    <p:cSldViewPr snapToGrid="0">
      <p:cViewPr varScale="1">
        <p:scale>
          <a:sx n="73" d="100"/>
          <a:sy n="73" d="100"/>
        </p:scale>
        <p:origin x="21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6E669E3-0919-43E0-BEE3-5E9A862EF1EE}" type="datetimeFigureOut">
              <a:rPr lang="en-GB" smtClean="0"/>
              <a:t>17/05/2020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2CCD90-5D8A-4AA3-8A4A-F7477CFCBFB7}" type="slidenum">
              <a:rPr lang="en-GB" smtClean="0"/>
              <a:t>‹#›</a:t>
            </a:fld>
            <a:endParaRPr lang="en-GB"/>
          </a:p>
        </p:txBody>
      </p:sp>
    </p:spTree>
    <p:extLst>
      <p:ext uri="{BB962C8B-B14F-4D97-AF65-F5344CB8AC3E}">
        <p14:creationId xmlns:p14="http://schemas.microsoft.com/office/powerpoint/2010/main" val="35473826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6E669E3-0919-43E0-BEE3-5E9A862EF1EE}" type="datetimeFigureOut">
              <a:rPr lang="en-GB" smtClean="0"/>
              <a:t>17/05/2020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2CCD90-5D8A-4AA3-8A4A-F7477CFCBFB7}" type="slidenum">
              <a:rPr lang="en-GB" smtClean="0"/>
              <a:t>‹#›</a:t>
            </a:fld>
            <a:endParaRPr lang="en-GB"/>
          </a:p>
        </p:txBody>
      </p:sp>
    </p:spTree>
    <p:extLst>
      <p:ext uri="{BB962C8B-B14F-4D97-AF65-F5344CB8AC3E}">
        <p14:creationId xmlns:p14="http://schemas.microsoft.com/office/powerpoint/2010/main" val="36438619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6E669E3-0919-43E0-BEE3-5E9A862EF1EE}" type="datetimeFigureOut">
              <a:rPr lang="en-GB" smtClean="0"/>
              <a:t>17/05/2020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2CCD90-5D8A-4AA3-8A4A-F7477CFCBFB7}" type="slidenum">
              <a:rPr lang="en-GB" smtClean="0"/>
              <a:t>‹#›</a:t>
            </a:fld>
            <a:endParaRPr lang="en-GB"/>
          </a:p>
        </p:txBody>
      </p:sp>
    </p:spTree>
    <p:extLst>
      <p:ext uri="{BB962C8B-B14F-4D97-AF65-F5344CB8AC3E}">
        <p14:creationId xmlns:p14="http://schemas.microsoft.com/office/powerpoint/2010/main" val="141481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6E669E3-0919-43E0-BEE3-5E9A862EF1EE}" type="datetimeFigureOut">
              <a:rPr lang="en-GB" smtClean="0"/>
              <a:t>17/05/2020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52CCD90-5D8A-4AA3-8A4A-F7477CFCBFB7}" type="slidenum">
              <a:rPr lang="en-GB" smtClean="0"/>
              <a:t>‹#›</a:t>
            </a:fld>
            <a:endParaRPr lang="en-GB"/>
          </a:p>
        </p:txBody>
      </p:sp>
    </p:spTree>
    <p:extLst>
      <p:ext uri="{BB962C8B-B14F-4D97-AF65-F5344CB8AC3E}">
        <p14:creationId xmlns:p14="http://schemas.microsoft.com/office/powerpoint/2010/main" val="26393304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6E669E3-0919-43E0-BEE3-5E9A862EF1EE}" type="datetimeFigureOut">
              <a:rPr lang="en-GB" smtClean="0"/>
              <a:t>17/05/2020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52CCD90-5D8A-4AA3-8A4A-F7477CFCBFB7}" type="slidenum">
              <a:rPr lang="en-GB" smtClean="0"/>
              <a:t>‹#›</a:t>
            </a:fld>
            <a:endParaRPr lang="en-GB"/>
          </a:p>
        </p:txBody>
      </p:sp>
    </p:spTree>
    <p:extLst>
      <p:ext uri="{BB962C8B-B14F-4D97-AF65-F5344CB8AC3E}">
        <p14:creationId xmlns:p14="http://schemas.microsoft.com/office/powerpoint/2010/main" val="35375649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6E669E3-0919-43E0-BEE3-5E9A862EF1EE}" type="datetimeFigureOut">
              <a:rPr lang="en-GB" smtClean="0"/>
              <a:t>17/05/2020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52CCD90-5D8A-4AA3-8A4A-F7477CFCBFB7}" type="slidenum">
              <a:rPr lang="en-GB" smtClean="0"/>
              <a:t>‹#›</a:t>
            </a:fld>
            <a:endParaRPr lang="en-GB"/>
          </a:p>
        </p:txBody>
      </p:sp>
    </p:spTree>
    <p:extLst>
      <p:ext uri="{BB962C8B-B14F-4D97-AF65-F5344CB8AC3E}">
        <p14:creationId xmlns:p14="http://schemas.microsoft.com/office/powerpoint/2010/main" val="35750032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6E669E3-0919-43E0-BEE3-5E9A862EF1EE}" type="datetimeFigureOut">
              <a:rPr lang="en-GB" smtClean="0"/>
              <a:t>17/05/2020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52CCD90-5D8A-4AA3-8A4A-F7477CFCBFB7}" type="slidenum">
              <a:rPr lang="en-GB" smtClean="0"/>
              <a:t>‹#›</a:t>
            </a:fld>
            <a:endParaRPr lang="en-GB"/>
          </a:p>
        </p:txBody>
      </p:sp>
    </p:spTree>
    <p:extLst>
      <p:ext uri="{BB962C8B-B14F-4D97-AF65-F5344CB8AC3E}">
        <p14:creationId xmlns:p14="http://schemas.microsoft.com/office/powerpoint/2010/main" val="4781842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6E669E3-0919-43E0-BEE3-5E9A862EF1EE}" type="datetimeFigureOut">
              <a:rPr lang="en-GB" smtClean="0"/>
              <a:t>17/05/2020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52CCD90-5D8A-4AA3-8A4A-F7477CFCBFB7}" type="slidenum">
              <a:rPr lang="en-GB" smtClean="0"/>
              <a:t>‹#›</a:t>
            </a:fld>
            <a:endParaRPr lang="en-GB"/>
          </a:p>
        </p:txBody>
      </p:sp>
    </p:spTree>
    <p:extLst>
      <p:ext uri="{BB962C8B-B14F-4D97-AF65-F5344CB8AC3E}">
        <p14:creationId xmlns:p14="http://schemas.microsoft.com/office/powerpoint/2010/main" val="4986571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6E669E3-0919-43E0-BEE3-5E9A862EF1EE}" type="datetimeFigureOut">
              <a:rPr lang="en-GB" smtClean="0"/>
              <a:t>17/05/2020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52CCD90-5D8A-4AA3-8A4A-F7477CFCBFB7}" type="slidenum">
              <a:rPr lang="en-GB" smtClean="0"/>
              <a:t>‹#›</a:t>
            </a:fld>
            <a:endParaRPr lang="en-GB"/>
          </a:p>
        </p:txBody>
      </p:sp>
    </p:spTree>
    <p:extLst>
      <p:ext uri="{BB962C8B-B14F-4D97-AF65-F5344CB8AC3E}">
        <p14:creationId xmlns:p14="http://schemas.microsoft.com/office/powerpoint/2010/main" val="24909881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6E669E3-0919-43E0-BEE3-5E9A862EF1EE}" type="datetimeFigureOut">
              <a:rPr lang="en-GB" smtClean="0"/>
              <a:t>17/05/2020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2CCD90-5D8A-4AA3-8A4A-F7477CFCBFB7}" type="slidenum">
              <a:rPr lang="en-GB" smtClean="0"/>
              <a:t>‹#›</a:t>
            </a:fld>
            <a:endParaRPr lang="en-GB"/>
          </a:p>
        </p:txBody>
      </p:sp>
    </p:spTree>
    <p:extLst>
      <p:ext uri="{BB962C8B-B14F-4D97-AF65-F5344CB8AC3E}">
        <p14:creationId xmlns:p14="http://schemas.microsoft.com/office/powerpoint/2010/main" val="36518860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6E669E3-0919-43E0-BEE3-5E9A862EF1EE}" type="datetimeFigureOut">
              <a:rPr lang="en-GB" smtClean="0"/>
              <a:t>17/05/2020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2CCD90-5D8A-4AA3-8A4A-F7477CFCBFB7}" type="slidenum">
              <a:rPr lang="en-GB" smtClean="0"/>
              <a:t>‹#›</a:t>
            </a:fld>
            <a:endParaRPr lang="en-GB"/>
          </a:p>
        </p:txBody>
      </p:sp>
    </p:spTree>
    <p:extLst>
      <p:ext uri="{BB962C8B-B14F-4D97-AF65-F5344CB8AC3E}">
        <p14:creationId xmlns:p14="http://schemas.microsoft.com/office/powerpoint/2010/main" val="2065033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6E669E3-0919-43E0-BEE3-5E9A862EF1EE}" type="datetimeFigureOut">
              <a:rPr lang="en-GB" smtClean="0"/>
              <a:t>17/05/2020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2CCD90-5D8A-4AA3-8A4A-F7477CFCBFB7}" type="slidenum">
              <a:rPr lang="en-GB" smtClean="0"/>
              <a:t>‹#›</a:t>
            </a:fld>
            <a:endParaRPr lang="en-GB"/>
          </a:p>
        </p:txBody>
      </p:sp>
    </p:spTree>
    <p:extLst>
      <p:ext uri="{BB962C8B-B14F-4D97-AF65-F5344CB8AC3E}">
        <p14:creationId xmlns:p14="http://schemas.microsoft.com/office/powerpoint/2010/main" val="1977288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7645" t="10269" r="13364"/>
          <a:stretch/>
        </p:blipFill>
        <p:spPr>
          <a:xfrm>
            <a:off x="627017" y="306363"/>
            <a:ext cx="2084141" cy="3612213"/>
          </a:xfrm>
          <a:prstGeom prst="rect">
            <a:avLst/>
          </a:prstGeom>
        </p:spPr>
      </p:pic>
      <p:pic>
        <p:nvPicPr>
          <p:cNvPr id="5" name="Picture 4"/>
          <p:cNvPicPr>
            <a:picLocks noChangeAspect="1"/>
          </p:cNvPicPr>
          <p:nvPr/>
        </p:nvPicPr>
        <p:blipFill>
          <a:blip r:embed="rId3"/>
          <a:stretch>
            <a:fillRect/>
          </a:stretch>
        </p:blipFill>
        <p:spPr>
          <a:xfrm rot="5400000">
            <a:off x="575602" y="3608204"/>
            <a:ext cx="2704644" cy="3604139"/>
          </a:xfrm>
          <a:prstGeom prst="rect">
            <a:avLst/>
          </a:prstGeom>
        </p:spPr>
      </p:pic>
      <p:pic>
        <p:nvPicPr>
          <p:cNvPr id="6" name="Picture 5"/>
          <p:cNvPicPr>
            <a:picLocks noChangeAspect="1"/>
          </p:cNvPicPr>
          <p:nvPr/>
        </p:nvPicPr>
        <p:blipFill rotWithShape="1">
          <a:blip r:embed="rId4"/>
          <a:srcRect t="51305" r="60001"/>
          <a:stretch/>
        </p:blipFill>
        <p:spPr>
          <a:xfrm>
            <a:off x="8184186" y="187935"/>
            <a:ext cx="3678841" cy="3367506"/>
          </a:xfrm>
          <a:prstGeom prst="rect">
            <a:avLst/>
          </a:prstGeom>
        </p:spPr>
      </p:pic>
      <p:pic>
        <p:nvPicPr>
          <p:cNvPr id="7" name="Picture 6"/>
          <p:cNvPicPr>
            <a:picLocks noChangeAspect="1"/>
          </p:cNvPicPr>
          <p:nvPr/>
        </p:nvPicPr>
        <p:blipFill>
          <a:blip r:embed="rId5"/>
          <a:stretch>
            <a:fillRect/>
          </a:stretch>
        </p:blipFill>
        <p:spPr>
          <a:xfrm>
            <a:off x="7929317" y="3642916"/>
            <a:ext cx="4131097" cy="2949862"/>
          </a:xfrm>
          <a:prstGeom prst="rect">
            <a:avLst/>
          </a:prstGeom>
        </p:spPr>
      </p:pic>
      <p:pic>
        <p:nvPicPr>
          <p:cNvPr id="8" name="Picture 7"/>
          <p:cNvPicPr>
            <a:picLocks noChangeAspect="1"/>
          </p:cNvPicPr>
          <p:nvPr/>
        </p:nvPicPr>
        <p:blipFill>
          <a:blip r:embed="rId6"/>
          <a:stretch>
            <a:fillRect/>
          </a:stretch>
        </p:blipFill>
        <p:spPr>
          <a:xfrm>
            <a:off x="3197966" y="338926"/>
            <a:ext cx="4499412" cy="3374559"/>
          </a:xfrm>
          <a:prstGeom prst="rect">
            <a:avLst/>
          </a:prstGeom>
        </p:spPr>
      </p:pic>
      <p:sp>
        <p:nvSpPr>
          <p:cNvPr id="9" name="TextBox 8"/>
          <p:cNvSpPr txBox="1"/>
          <p:nvPr/>
        </p:nvSpPr>
        <p:spPr>
          <a:xfrm>
            <a:off x="3961933" y="4572000"/>
            <a:ext cx="3627587" cy="2031325"/>
          </a:xfrm>
          <a:prstGeom prst="rect">
            <a:avLst/>
          </a:prstGeom>
          <a:noFill/>
        </p:spPr>
        <p:txBody>
          <a:bodyPr wrap="square" rtlCol="0">
            <a:spAutoFit/>
          </a:bodyPr>
          <a:lstStyle/>
          <a:p>
            <a:r>
              <a:rPr lang="en-GB" dirty="0" smtClean="0"/>
              <a:t>Thanks for the V.E. Day photos. Jack you look so smart, Ellie that tea looks yummy and is making me hungry and Ella your picnic in the sun looks brilliant, Mrs Tarpey  xxx</a:t>
            </a:r>
          </a:p>
          <a:p>
            <a:r>
              <a:rPr lang="en-GB" dirty="0" smtClean="0"/>
              <a:t>(If I have missed anybody off please tell me and I can add you on)</a:t>
            </a:r>
            <a:endParaRPr lang="en-GB" dirty="0"/>
          </a:p>
        </p:txBody>
      </p:sp>
    </p:spTree>
    <p:extLst>
      <p:ext uri="{BB962C8B-B14F-4D97-AF65-F5344CB8AC3E}">
        <p14:creationId xmlns:p14="http://schemas.microsoft.com/office/powerpoint/2010/main" val="321203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TotalTime>
  <Words>54</Words>
  <Application>Microsoft Office PowerPoint</Application>
  <PresentationFormat>Widescreen</PresentationFormat>
  <Paragraphs>2</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Susan Tarpey</dc:creator>
  <cp:lastModifiedBy>Susan Tarpey</cp:lastModifiedBy>
  <cp:revision>2</cp:revision>
  <dcterms:created xsi:type="dcterms:W3CDTF">2020-05-17T19:31:49Z</dcterms:created>
  <dcterms:modified xsi:type="dcterms:W3CDTF">2020-05-17T19:39:00Z</dcterms:modified>
</cp:coreProperties>
</file>