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58" r:id="rId5"/>
    <p:sldId id="260" r:id="rId6"/>
    <p:sldId id="269" r:id="rId7"/>
    <p:sldId id="261" r:id="rId8"/>
    <p:sldId id="270" r:id="rId9"/>
    <p:sldId id="262" r:id="rId10"/>
    <p:sldId id="263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D358D-EEF9-4FEC-8359-E60FC801438B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51C0F6-D526-4A99-8899-40A3335114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082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4C54B-42C3-4240-8341-20A2DC47758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8FB03-48CC-4515-921E-9A0716327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224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4C54B-42C3-4240-8341-20A2DC47758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8FB03-48CC-4515-921E-9A0716327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185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4C54B-42C3-4240-8341-20A2DC47758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8FB03-48CC-4515-921E-9A0716327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328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4C54B-42C3-4240-8341-20A2DC47758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8FB03-48CC-4515-921E-9A0716327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16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4C54B-42C3-4240-8341-20A2DC47758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8FB03-48CC-4515-921E-9A0716327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10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4C54B-42C3-4240-8341-20A2DC47758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8FB03-48CC-4515-921E-9A0716327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492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4C54B-42C3-4240-8341-20A2DC47758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8FB03-48CC-4515-921E-9A0716327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356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4C54B-42C3-4240-8341-20A2DC47758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8FB03-48CC-4515-921E-9A0716327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427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4C54B-42C3-4240-8341-20A2DC47758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8FB03-48CC-4515-921E-9A0716327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380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4C54B-42C3-4240-8341-20A2DC47758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8FB03-48CC-4515-921E-9A0716327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589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4C54B-42C3-4240-8341-20A2DC47758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8FB03-48CC-4515-921E-9A0716327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677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4C54B-42C3-4240-8341-20A2DC47758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8FB03-48CC-4515-921E-9A0716327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672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religious-studies-ks1-the-christian-story-of-easter/zhgv47h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866901"/>
            <a:ext cx="9144000" cy="1392237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Religious Education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Salvation 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The Easter Story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97180" y="160020"/>
            <a:ext cx="1988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Lesson 2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460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9456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Recap – what can you remember?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6331" y="1405801"/>
            <a:ext cx="2430780" cy="281178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200" b="1" u="sng" dirty="0" smtClean="0">
                <a:latin typeface="Comic Sans MS" panose="030F0702030302020204" pitchFamily="66" charset="0"/>
              </a:rPr>
              <a:t>Key words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Spring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Easter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God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Jesus</a:t>
            </a:r>
          </a:p>
        </p:txBody>
      </p:sp>
      <p:sp>
        <p:nvSpPr>
          <p:cNvPr id="4" name="Rectangle 3"/>
          <p:cNvSpPr/>
          <p:nvPr/>
        </p:nvSpPr>
        <p:spPr>
          <a:xfrm>
            <a:off x="3819405" y="3903256"/>
            <a:ext cx="76504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2 minute challenge:</a:t>
            </a: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Note down anything you can remember from last week on your whiteboard. You may choose to draw some pictures or write some words or sentences.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6802" y="1285786"/>
            <a:ext cx="3751818" cy="18383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977" y="4619482"/>
            <a:ext cx="2443134" cy="18383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8140" y="1935526"/>
            <a:ext cx="3476505" cy="17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615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>
                <a:latin typeface="Comic Sans MS" panose="030F0702030302020204" pitchFamily="66" charset="0"/>
              </a:rPr>
              <a:t>The Easter Story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99953"/>
            <a:ext cx="10515600" cy="964883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>
                <a:hlinkClick r:id="rId2"/>
              </a:rPr>
              <a:t>https://www.bbc.co.uk/teach/class-clips-video/religious-studies-ks1-the-christian-story-of-easter/zhgv47h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9395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755" y="365125"/>
            <a:ext cx="1111649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The Easter Story – Entry to Jerusalem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754" y="1690688"/>
            <a:ext cx="11116491" cy="16478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Jesus was loved by many, but others were jealous of him.</a:t>
            </a: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When Jesus arrived in Jerusalem as King, his followers greeted him waving Palm leaves.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0428" y="3338512"/>
            <a:ext cx="3411141" cy="303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468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835" y="365125"/>
            <a:ext cx="11362765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The Easter Story – </a:t>
            </a:r>
            <a:r>
              <a:rPr lang="en-GB" sz="4800" b="1" dirty="0" smtClean="0">
                <a:latin typeface="Comic Sans MS" panose="030F0702030302020204" pitchFamily="66" charset="0"/>
              </a:rPr>
              <a:t>Betraya</a:t>
            </a:r>
            <a:r>
              <a:rPr lang="en-GB" sz="4800" b="1" dirty="0">
                <a:latin typeface="Comic Sans MS" panose="030F0702030302020204" pitchFamily="66" charset="0"/>
              </a:rPr>
              <a:t>l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580695"/>
            <a:ext cx="10515600" cy="120495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Judas, one of Jesus’ disciples, betrayed </a:t>
            </a:r>
            <a:r>
              <a:rPr lang="en-GB" sz="3600" dirty="0" smtClean="0">
                <a:latin typeface="Comic Sans MS" panose="030F0702030302020204" pitchFamily="66" charset="0"/>
              </a:rPr>
              <a:t>Jesus at the Last Supper.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4312" y="2730212"/>
            <a:ext cx="4143375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960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835" y="365125"/>
            <a:ext cx="11362765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The Easter Story </a:t>
            </a:r>
            <a:r>
              <a:rPr lang="en-GB" sz="4800" b="1" dirty="0" smtClean="0">
                <a:latin typeface="Comic Sans MS" panose="030F0702030302020204" pitchFamily="66" charset="0"/>
              </a:rPr>
              <a:t>– Arrest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120495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Jesus was arrested at the Garden of Gethsemane and put on trial.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75" y="2895646"/>
            <a:ext cx="4286250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369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77843" y="405266"/>
            <a:ext cx="12608795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The Easter Story – </a:t>
            </a:r>
            <a:r>
              <a:rPr lang="en-GB" sz="3600" b="1" dirty="0" smtClean="0">
                <a:latin typeface="Comic Sans MS" panose="030F0702030302020204" pitchFamily="66" charset="0"/>
              </a:rPr>
              <a:t>The Trial of Jesus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0160" y="2839192"/>
            <a:ext cx="5429003" cy="215984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Jesus was put on trial and was sentenced to death by crucifixion.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1028" y="1965613"/>
            <a:ext cx="4048125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5619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77843" y="405266"/>
            <a:ext cx="12608795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The Easter Story – </a:t>
            </a:r>
            <a:r>
              <a:rPr lang="en-GB" sz="3600" b="1" dirty="0" smtClean="0">
                <a:latin typeface="Comic Sans MS" panose="030F0702030302020204" pitchFamily="66" charset="0"/>
              </a:rPr>
              <a:t>The Crucifixion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3179" y="2562101"/>
            <a:ext cx="5429003" cy="215984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Jesus dies on the cross. His body was then wrapped in cloth and placed in a tomb.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4462" y="2047451"/>
            <a:ext cx="4181475" cy="374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066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012" y="9212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The Easter Story – The Empty Tomb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6012" y="1417684"/>
            <a:ext cx="5019043" cy="161646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Three days later, on Easter Sunday, Mary Magdalene and her friends went to visit Jesus’ tomb.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35308" y="4198755"/>
            <a:ext cx="6471557" cy="20935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They were shocked to find that the rock had been moved and Jesus’ body was gone!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5401" y="1417684"/>
            <a:ext cx="4257675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860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012" y="9212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The Easter Story – Jesus Appears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7349" y="4317637"/>
            <a:ext cx="9063381" cy="456510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Mary wept. A figure appeared and said ‘why are you crying?’. </a:t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>It was Jesus! He told Mary to go and tell his disciples that he had Risen.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2587" y="1313182"/>
            <a:ext cx="5562450" cy="276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001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011" y="70172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The Easter Story - Activity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2121" y="2440795"/>
            <a:ext cx="9063381" cy="178271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Cut out and stick the Easter Story in the correct order. </a:t>
            </a: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Challenge: See if you can retell the story to a friend!</a:t>
            </a: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455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246</Words>
  <Application>Microsoft Office PowerPoint</Application>
  <PresentationFormat>Widescreen</PresentationFormat>
  <Paragraphs>32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Religious Education</vt:lpstr>
      <vt:lpstr>Recap – what can you remember?</vt:lpstr>
      <vt:lpstr>The Easter Story</vt:lpstr>
      <vt:lpstr>The Easter Story – Entry to Jerusalem</vt:lpstr>
      <vt:lpstr>The Easter Story – Betrayal</vt:lpstr>
      <vt:lpstr>The Easter Story – Arrest</vt:lpstr>
      <vt:lpstr>The Easter Story – The Trial of Jesus</vt:lpstr>
      <vt:lpstr>The Easter Story – The Crucifixion</vt:lpstr>
      <vt:lpstr>The Easter Story – The Empty Tomb</vt:lpstr>
      <vt:lpstr>The Easter Story – Jesus Appears</vt:lpstr>
      <vt:lpstr>The Easter Story - Activity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Religious Education</dc:title>
  <dc:creator>Laura Freeman</dc:creator>
  <cp:lastModifiedBy>Laura Freeman</cp:lastModifiedBy>
  <cp:revision>11</cp:revision>
  <dcterms:created xsi:type="dcterms:W3CDTF">2021-02-19T09:36:39Z</dcterms:created>
  <dcterms:modified xsi:type="dcterms:W3CDTF">2021-03-04T13:28:27Z</dcterms:modified>
</cp:coreProperties>
</file>