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58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82" r:id="rId15"/>
    <p:sldId id="273" r:id="rId16"/>
    <p:sldId id="274" r:id="rId17"/>
    <p:sldId id="275" r:id="rId18"/>
    <p:sldId id="276" r:id="rId19"/>
    <p:sldId id="277" r:id="rId20"/>
    <p:sldId id="284" r:id="rId21"/>
    <p:sldId id="285" r:id="rId22"/>
    <p:sldId id="286" r:id="rId23"/>
    <p:sldId id="279" r:id="rId24"/>
    <p:sldId id="278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C8828-BF72-4E9F-8B86-97CF29BEA57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20E38-B660-4A1E-9A6C-032CAC5F57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6731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C8828-BF72-4E9F-8B86-97CF29BEA57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20E38-B660-4A1E-9A6C-032CAC5F57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59507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C8828-BF72-4E9F-8B86-97CF29BEA57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20E38-B660-4A1E-9A6C-032CAC5F57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56002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C8828-BF72-4E9F-8B86-97CF29BEA57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20E38-B660-4A1E-9A6C-032CAC5F57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98795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C8828-BF72-4E9F-8B86-97CF29BEA57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20E38-B660-4A1E-9A6C-032CAC5F57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7671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C8828-BF72-4E9F-8B86-97CF29BEA57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20E38-B660-4A1E-9A6C-032CAC5F57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34247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C8828-BF72-4E9F-8B86-97CF29BEA57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20E38-B660-4A1E-9A6C-032CAC5F57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2218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C8828-BF72-4E9F-8B86-97CF29BEA57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20E38-B660-4A1E-9A6C-032CAC5F57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4493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C8828-BF72-4E9F-8B86-97CF29BEA57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20E38-B660-4A1E-9A6C-032CAC5F57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29575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C8828-BF72-4E9F-8B86-97CF29BEA57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20E38-B660-4A1E-9A6C-032CAC5F57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04153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C8828-BF72-4E9F-8B86-97CF29BEA57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20E38-B660-4A1E-9A6C-032CAC5F57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20512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C8828-BF72-4E9F-8B86-97CF29BEA57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C20E38-B660-4A1E-9A6C-032CAC5F57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3495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2238522"/>
            <a:ext cx="9144000" cy="1085296"/>
          </a:xfrm>
        </p:spPr>
        <p:txBody>
          <a:bodyPr/>
          <a:lstStyle/>
          <a:p>
            <a:r>
              <a:rPr lang="en-GB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French</a:t>
            </a:r>
            <a:endParaRPr lang="en-GB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2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Today we will be learning the names of different shops.</a:t>
            </a:r>
            <a:endParaRPr lang="en-GB" sz="32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98242" y="651657"/>
            <a:ext cx="2733675" cy="184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3750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2083526" y="1283427"/>
            <a:ext cx="832104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Talk and Share…</a:t>
            </a:r>
            <a:endParaRPr lang="en-GB" sz="48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Think about where you live…</a:t>
            </a:r>
          </a:p>
          <a:p>
            <a:pPr algn="ctr"/>
            <a:endParaRPr lang="en-GB" sz="48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What shops do we have around our locality?</a:t>
            </a:r>
          </a:p>
        </p:txBody>
      </p:sp>
    </p:spTree>
    <p:extLst>
      <p:ext uri="{BB962C8B-B14F-4D97-AF65-F5344CB8AC3E}">
        <p14:creationId xmlns:p14="http://schemas.microsoft.com/office/powerpoint/2010/main" val="26412429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22515" y="264524"/>
            <a:ext cx="108291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What shops do we have around our locality?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619794" y="1590122"/>
            <a:ext cx="9496697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Supermarkets – Tesco, Aldi, Lidl, Sainsbury’s, </a:t>
            </a:r>
            <a:r>
              <a:rPr lang="en-GB" sz="32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Smaller </a:t>
            </a:r>
            <a:r>
              <a:rPr lang="en-GB" sz="32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shops – One stop, </a:t>
            </a:r>
            <a:r>
              <a:rPr lang="en-GB" sz="3200" b="1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Nisa</a:t>
            </a:r>
            <a:r>
              <a:rPr lang="en-GB" sz="32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, Co-op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Markets</a:t>
            </a:r>
            <a:endParaRPr lang="en-GB" sz="32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Post Office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Butchers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Bakery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Bank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Pharmacy</a:t>
            </a:r>
          </a:p>
          <a:p>
            <a:endParaRPr lang="en-GB" sz="28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06445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43595" y="610689"/>
            <a:ext cx="87820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Le Supermarché – Supermarket </a:t>
            </a:r>
            <a:endParaRPr lang="en-GB" sz="4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9165" y="1714206"/>
            <a:ext cx="6601955" cy="4534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2939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35034" y="832757"/>
            <a:ext cx="972627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Une</a:t>
            </a:r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en-GB" sz="44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epicerié</a:t>
            </a:r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– Small Grocery Shop</a:t>
            </a:r>
            <a:endParaRPr lang="en-GB" sz="4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3998" y="1993684"/>
            <a:ext cx="5591035" cy="3740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4948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65722" y="545374"/>
            <a:ext cx="972627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Le </a:t>
            </a:r>
            <a:r>
              <a:rPr lang="en-GB" sz="44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marché</a:t>
            </a:r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– Farmers Market</a:t>
            </a:r>
            <a:endParaRPr lang="en-GB" sz="4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6606" y="1717492"/>
            <a:ext cx="6383155" cy="4182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9129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45377" y="427808"/>
            <a:ext cx="972627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La Poste – Post Office </a:t>
            </a:r>
            <a:endParaRPr lang="en-GB" sz="4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5230" y="1605370"/>
            <a:ext cx="6446081" cy="4547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6473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62943" y="558437"/>
            <a:ext cx="972627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La </a:t>
            </a:r>
            <a:r>
              <a:rPr lang="en-GB" sz="44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Boucherie</a:t>
            </a:r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– Butchers</a:t>
            </a:r>
            <a:endParaRPr lang="en-GB" sz="4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5734" y="1732827"/>
            <a:ext cx="4959667" cy="4216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0271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65722" y="466997"/>
            <a:ext cx="972627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La </a:t>
            </a:r>
            <a:r>
              <a:rPr lang="en-GB" sz="44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Boulangerie</a:t>
            </a:r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– Bakery</a:t>
            </a:r>
            <a:endParaRPr lang="en-GB" sz="4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2126" y="1714500"/>
            <a:ext cx="7125788" cy="3562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5202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62676" y="610689"/>
            <a:ext cx="972627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La </a:t>
            </a:r>
            <a:r>
              <a:rPr lang="en-GB" sz="44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Banque</a:t>
            </a:r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– Bank</a:t>
            </a:r>
            <a:endParaRPr lang="en-GB" sz="4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8554" y="1759947"/>
            <a:ext cx="5819902" cy="4353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9788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48989" y="558437"/>
            <a:ext cx="972627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La </a:t>
            </a:r>
            <a:r>
              <a:rPr lang="en-GB" sz="44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Pharmacie</a:t>
            </a:r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– Pharmacy</a:t>
            </a:r>
            <a:endParaRPr lang="en-GB" sz="4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5958" y="1768791"/>
            <a:ext cx="6150761" cy="4253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4290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58885" y="636815"/>
            <a:ext cx="87820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Le </a:t>
            </a:r>
            <a:r>
              <a:rPr lang="en-GB" sz="44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S_p_rm_rché</a:t>
            </a:r>
            <a:endParaRPr lang="en-GB" sz="4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4297" y="1688080"/>
            <a:ext cx="6170880" cy="4238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7963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12029" y="649878"/>
            <a:ext cx="595448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Une</a:t>
            </a:r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en-GB" sz="44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e_ice_ié</a:t>
            </a:r>
            <a:endParaRPr lang="en-GB" sz="4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9941" y="1915307"/>
            <a:ext cx="5532466" cy="3701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665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384765" y="610688"/>
            <a:ext cx="972627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Le </a:t>
            </a:r>
            <a:r>
              <a:rPr lang="en-GB" sz="44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m_r__é</a:t>
            </a:r>
            <a:endParaRPr lang="en-GB" sz="4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3806" y="1952624"/>
            <a:ext cx="5219199" cy="3419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5446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61115" y="597626"/>
            <a:ext cx="972627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La </a:t>
            </a:r>
            <a:r>
              <a:rPr lang="en-GB" sz="44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P_st</a:t>
            </a:r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_</a:t>
            </a:r>
            <a:endParaRPr lang="en-GB" sz="4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9000" y="1670685"/>
            <a:ext cx="5495925" cy="3876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5523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07972" y="336368"/>
            <a:ext cx="972627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La B_u__</a:t>
            </a:r>
            <a:r>
              <a:rPr lang="en-GB" sz="44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eri</a:t>
            </a:r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_</a:t>
            </a:r>
            <a:endParaRPr lang="en-GB" sz="4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0603" y="1327878"/>
            <a:ext cx="4959667" cy="4216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5490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90406" y="728255"/>
            <a:ext cx="972627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La </a:t>
            </a:r>
            <a:r>
              <a:rPr lang="en-GB" sz="44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Bo_l_ng_ri</a:t>
            </a:r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_</a:t>
            </a:r>
            <a:endParaRPr lang="en-GB" sz="4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7565" y="1845129"/>
            <a:ext cx="7491548" cy="3745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0909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34543" y="571500"/>
            <a:ext cx="972627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La </a:t>
            </a:r>
            <a:r>
              <a:rPr lang="en-GB" sz="44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B_n_ue</a:t>
            </a:r>
            <a:endParaRPr lang="en-GB" sz="4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6931" y="1733821"/>
            <a:ext cx="5558246" cy="4157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86266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4740" y="571500"/>
            <a:ext cx="972627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La </a:t>
            </a:r>
            <a:r>
              <a:rPr lang="en-GB" sz="44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Ph_rm_c_e</a:t>
            </a:r>
            <a:endParaRPr lang="en-GB" sz="4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4740" y="1768792"/>
            <a:ext cx="5153025" cy="3563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6202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62676" y="610689"/>
            <a:ext cx="972627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La </a:t>
            </a:r>
            <a:r>
              <a:rPr lang="en-GB" sz="44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Banque</a:t>
            </a:r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– Bank</a:t>
            </a:r>
            <a:endParaRPr lang="en-GB" sz="4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8554" y="1759947"/>
            <a:ext cx="5819902" cy="4353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5748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65722" y="545374"/>
            <a:ext cx="972627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Le </a:t>
            </a:r>
            <a:r>
              <a:rPr lang="en-GB" sz="44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marché</a:t>
            </a:r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– Farmers Market</a:t>
            </a:r>
            <a:endParaRPr lang="en-GB" sz="4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6606" y="1717492"/>
            <a:ext cx="6383155" cy="4182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7786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45377" y="427808"/>
            <a:ext cx="972627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La Poste – Post Office </a:t>
            </a:r>
            <a:endParaRPr lang="en-GB" sz="4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5230" y="1605370"/>
            <a:ext cx="6446081" cy="4547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049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9580" y="302359"/>
            <a:ext cx="1152906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Activity</a:t>
            </a:r>
          </a:p>
          <a:p>
            <a:pPr algn="ctr"/>
            <a:endParaRPr lang="en-GB" sz="40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Draw your own village/town, including a range of the shops we have learned today.</a:t>
            </a:r>
          </a:p>
          <a:p>
            <a:pPr algn="ctr"/>
            <a:endParaRPr lang="en-GB" sz="40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Can you label your picture with </a:t>
            </a:r>
            <a:r>
              <a:rPr lang="en-GB" sz="40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three </a:t>
            </a:r>
            <a:r>
              <a:rPr lang="en-GB" sz="40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different shops, in French?</a:t>
            </a:r>
          </a:p>
          <a:p>
            <a:pPr algn="ctr"/>
            <a:endParaRPr lang="en-GB" sz="40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100954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3454" y="328485"/>
            <a:ext cx="11529060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Can you copy the words and fill in the blanks?</a:t>
            </a: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Le </a:t>
            </a:r>
            <a:r>
              <a:rPr lang="en-GB" sz="36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S_p_rm_rché</a:t>
            </a:r>
            <a:endParaRPr lang="en-GB" sz="36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36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Une</a:t>
            </a: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e_ice_ié</a:t>
            </a:r>
            <a:endParaRPr lang="en-GB" sz="36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Le </a:t>
            </a:r>
            <a:r>
              <a:rPr lang="en-GB" sz="36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m_r__é</a:t>
            </a:r>
            <a:endParaRPr lang="en-GB" sz="36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La </a:t>
            </a:r>
            <a:r>
              <a:rPr lang="en-GB" sz="36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P_st</a:t>
            </a: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_</a:t>
            </a: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La B_u__</a:t>
            </a:r>
            <a:r>
              <a:rPr lang="en-GB" sz="36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eri</a:t>
            </a: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_</a:t>
            </a:r>
            <a:b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La </a:t>
            </a:r>
            <a:r>
              <a:rPr lang="en-GB" sz="36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Bo_l_ng_ri</a:t>
            </a: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_</a:t>
            </a:r>
            <a:b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La </a:t>
            </a:r>
            <a:r>
              <a:rPr lang="en-GB" sz="36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B_n_ue</a:t>
            </a: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/>
            </a:r>
            <a:b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La </a:t>
            </a:r>
            <a:r>
              <a:rPr lang="en-GB" sz="36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Ph_rm_c_e</a:t>
            </a:r>
            <a:endParaRPr lang="en-GB" sz="36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17910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196</Words>
  <Application>Microsoft Office PowerPoint</Application>
  <PresentationFormat>Widescreen</PresentationFormat>
  <Paragraphs>44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Comic Sans MS</vt:lpstr>
      <vt:lpstr>Office Theme</vt:lpstr>
      <vt:lpstr>French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French</dc:title>
  <dc:creator>Laura Freeman</dc:creator>
  <cp:lastModifiedBy>Susan Tarpey</cp:lastModifiedBy>
  <cp:revision>9</cp:revision>
  <dcterms:created xsi:type="dcterms:W3CDTF">2021-01-17T16:40:02Z</dcterms:created>
  <dcterms:modified xsi:type="dcterms:W3CDTF">2021-01-21T12:21:50Z</dcterms:modified>
</cp:coreProperties>
</file>