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7" r:id="rId17"/>
    <p:sldId id="301" r:id="rId18"/>
    <p:sldId id="304" r:id="rId19"/>
    <p:sldId id="308" r:id="rId20"/>
    <p:sldId id="310" r:id="rId21"/>
    <p:sldId id="309" r:id="rId22"/>
    <p:sldId id="311" r:id="rId23"/>
    <p:sldId id="312" r:id="rId24"/>
    <p:sldId id="31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127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027E51B9-0ECD-49B1-A6E6-21540E0117E2}"/>
    <pc:docChg chg="custSel modSld">
      <pc:chgData name="James Clegg" userId="c6df1435-7a36-4b38-be4d-16e68e91152f" providerId="ADAL" clId="{027E51B9-0ECD-49B1-A6E6-21540E0117E2}" dt="2020-11-30T11:28:00.333" v="12"/>
      <pc:docMkLst>
        <pc:docMk/>
      </pc:docMkLst>
      <pc:sldChg chg="modTransition">
        <pc:chgData name="James Clegg" userId="c6df1435-7a36-4b38-be4d-16e68e91152f" providerId="ADAL" clId="{027E51B9-0ECD-49B1-A6E6-21540E0117E2}" dt="2020-11-30T11:28:00.333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027E51B9-0ECD-49B1-A6E6-21540E0117E2}" dt="2020-11-30T11:28:00.333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4128357408" sldId="298"/>
        </pc:sldMkLst>
        <pc:picChg chg="del">
          <ac:chgData name="James Clegg" userId="c6df1435-7a36-4b38-be4d-16e68e91152f" providerId="ADAL" clId="{027E51B9-0ECD-49B1-A6E6-21540E0117E2}" dt="2020-11-30T11:27:23.936" v="0" actId="478"/>
          <ac:picMkLst>
            <pc:docMk/>
            <pc:sldMk cId="4128357408" sldId="298"/>
            <ac:picMk id="22" creationId="{00000000-0000-0000-0000-000000000000}"/>
          </ac:picMkLst>
        </pc:picChg>
      </pc:sldChg>
      <pc:sldChg chg="modTransition">
        <pc:chgData name="James Clegg" userId="c6df1435-7a36-4b38-be4d-16e68e91152f" providerId="ADAL" clId="{027E51B9-0ECD-49B1-A6E6-21540E0117E2}" dt="2020-11-30T11:28:00.333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3939627984" sldId="300"/>
        </pc:sldMkLst>
        <pc:picChg chg="del">
          <ac:chgData name="James Clegg" userId="c6df1435-7a36-4b38-be4d-16e68e91152f" providerId="ADAL" clId="{027E51B9-0ECD-49B1-A6E6-21540E0117E2}" dt="2020-11-30T11:27:29.134" v="2" actId="478"/>
          <ac:picMkLst>
            <pc:docMk/>
            <pc:sldMk cId="3939627984" sldId="300"/>
            <ac:picMk id="9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3782242679" sldId="301"/>
        </pc:sldMkLst>
        <pc:picChg chg="del">
          <ac:chgData name="James Clegg" userId="c6df1435-7a36-4b38-be4d-16e68e91152f" providerId="ADAL" clId="{027E51B9-0ECD-49B1-A6E6-21540E0117E2}" dt="2020-11-30T11:27:35.376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3195527484" sldId="304"/>
        </pc:sldMkLst>
        <pc:picChg chg="del">
          <ac:chgData name="James Clegg" userId="c6df1435-7a36-4b38-be4d-16e68e91152f" providerId="ADAL" clId="{027E51B9-0ECD-49B1-A6E6-21540E0117E2}" dt="2020-11-30T11:27:37.720" v="5" actId="478"/>
          <ac:picMkLst>
            <pc:docMk/>
            <pc:sldMk cId="3195527484" sldId="304"/>
            <ac:picMk id="7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2763364703" sldId="306"/>
        </pc:sldMkLst>
        <pc:picChg chg="del">
          <ac:chgData name="James Clegg" userId="c6df1435-7a36-4b38-be4d-16e68e91152f" providerId="ADAL" clId="{027E51B9-0ECD-49B1-A6E6-21540E0117E2}" dt="2020-11-30T11:27:26.168" v="1" actId="478"/>
          <ac:picMkLst>
            <pc:docMk/>
            <pc:sldMk cId="2763364703" sldId="306"/>
            <ac:picMk id="3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451163444" sldId="307"/>
        </pc:sldMkLst>
        <pc:picChg chg="del">
          <ac:chgData name="James Clegg" userId="c6df1435-7a36-4b38-be4d-16e68e91152f" providerId="ADAL" clId="{027E51B9-0ECD-49B1-A6E6-21540E0117E2}" dt="2020-11-30T11:27:31.498" v="3" actId="478"/>
          <ac:picMkLst>
            <pc:docMk/>
            <pc:sldMk cId="451163444" sldId="307"/>
            <ac:picMk id="3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3175265685" sldId="308"/>
        </pc:sldMkLst>
        <pc:picChg chg="del">
          <ac:chgData name="James Clegg" userId="c6df1435-7a36-4b38-be4d-16e68e91152f" providerId="ADAL" clId="{027E51B9-0ECD-49B1-A6E6-21540E0117E2}" dt="2020-11-30T11:27:40.562" v="6" actId="478"/>
          <ac:picMkLst>
            <pc:docMk/>
            <pc:sldMk cId="3175265685" sldId="308"/>
            <ac:picMk id="5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2297801495" sldId="309"/>
        </pc:sldMkLst>
        <pc:picChg chg="del">
          <ac:chgData name="James Clegg" userId="c6df1435-7a36-4b38-be4d-16e68e91152f" providerId="ADAL" clId="{027E51B9-0ECD-49B1-A6E6-21540E0117E2}" dt="2020-11-30T11:27:46.466" v="8" actId="478"/>
          <ac:picMkLst>
            <pc:docMk/>
            <pc:sldMk cId="2297801495" sldId="30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2522211363" sldId="310"/>
        </pc:sldMkLst>
        <pc:picChg chg="del">
          <ac:chgData name="James Clegg" userId="c6df1435-7a36-4b38-be4d-16e68e91152f" providerId="ADAL" clId="{027E51B9-0ECD-49B1-A6E6-21540E0117E2}" dt="2020-11-30T11:27:44.025" v="7" actId="478"/>
          <ac:picMkLst>
            <pc:docMk/>
            <pc:sldMk cId="2522211363" sldId="31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3258370687" sldId="311"/>
        </pc:sldMkLst>
        <pc:picChg chg="del">
          <ac:chgData name="James Clegg" userId="c6df1435-7a36-4b38-be4d-16e68e91152f" providerId="ADAL" clId="{027E51B9-0ECD-49B1-A6E6-21540E0117E2}" dt="2020-11-30T11:27:49.099" v="9" actId="478"/>
          <ac:picMkLst>
            <pc:docMk/>
            <pc:sldMk cId="3258370687" sldId="311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226354344" sldId="312"/>
        </pc:sldMkLst>
        <pc:picChg chg="del">
          <ac:chgData name="James Clegg" userId="c6df1435-7a36-4b38-be4d-16e68e91152f" providerId="ADAL" clId="{027E51B9-0ECD-49B1-A6E6-21540E0117E2}" dt="2020-11-30T11:27:51.586" v="10" actId="478"/>
          <ac:picMkLst>
            <pc:docMk/>
            <pc:sldMk cId="226354344" sldId="312"/>
            <ac:picMk id="4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27E51B9-0ECD-49B1-A6E6-21540E0117E2}" dt="2020-11-30T11:28:00.333" v="12"/>
        <pc:sldMkLst>
          <pc:docMk/>
          <pc:sldMk cId="2493069405" sldId="313"/>
        </pc:sldMkLst>
        <pc:picChg chg="del">
          <ac:chgData name="James Clegg" userId="c6df1435-7a36-4b38-be4d-16e68e91152f" providerId="ADAL" clId="{027E51B9-0ECD-49B1-A6E6-21540E0117E2}" dt="2020-11-30T11:27:54.121" v="11" actId="478"/>
          <ac:picMkLst>
            <pc:docMk/>
            <pc:sldMk cId="2493069405" sldId="313"/>
            <ac:picMk id="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E4B8D510-E7BD-4059-8E43-BCBAAA2FD104}"/>
    <pc:docChg chg="custSel modSld">
      <pc:chgData name="James Clegg" userId="c6df1435-7a36-4b38-be4d-16e68e91152f" providerId="ADAL" clId="{E4B8D510-E7BD-4059-8E43-BCBAAA2FD104}" dt="2020-11-19T13:28:04.973" v="60" actId="207"/>
      <pc:docMkLst>
        <pc:docMk/>
      </pc:docMkLst>
      <pc:sldChg chg="modSp">
        <pc:chgData name="James Clegg" userId="c6df1435-7a36-4b38-be4d-16e68e91152f" providerId="ADAL" clId="{E4B8D510-E7BD-4059-8E43-BCBAAA2FD104}" dt="2020-11-19T13:15:11.740" v="1" actId="20577"/>
        <pc:sldMkLst>
          <pc:docMk/>
          <pc:sldMk cId="4128357408" sldId="298"/>
        </pc:sldMkLst>
        <pc:spChg chg="mod">
          <ac:chgData name="James Clegg" userId="c6df1435-7a36-4b38-be4d-16e68e91152f" providerId="ADAL" clId="{E4B8D510-E7BD-4059-8E43-BCBAAA2FD104}" dt="2020-11-19T13:15:11.740" v="1" actId="20577"/>
          <ac:spMkLst>
            <pc:docMk/>
            <pc:sldMk cId="4128357408" sldId="298"/>
            <ac:spMk id="20" creationId="{00000000-0000-0000-0000-000000000000}"/>
          </ac:spMkLst>
        </pc:spChg>
      </pc:sldChg>
      <pc:sldChg chg="modAnim">
        <pc:chgData name="James Clegg" userId="c6df1435-7a36-4b38-be4d-16e68e91152f" providerId="ADAL" clId="{E4B8D510-E7BD-4059-8E43-BCBAAA2FD104}" dt="2020-11-19T13:18:38.816" v="10"/>
        <pc:sldMkLst>
          <pc:docMk/>
          <pc:sldMk cId="3939627984" sldId="300"/>
        </pc:sldMkLst>
      </pc:sldChg>
      <pc:sldChg chg="modSp modAnim">
        <pc:chgData name="James Clegg" userId="c6df1435-7a36-4b38-be4d-16e68e91152f" providerId="ADAL" clId="{E4B8D510-E7BD-4059-8E43-BCBAAA2FD104}" dt="2020-11-19T13:16:54.922" v="7"/>
        <pc:sldMkLst>
          <pc:docMk/>
          <pc:sldMk cId="2763364703" sldId="306"/>
        </pc:sldMkLst>
        <pc:spChg chg="mod">
          <ac:chgData name="James Clegg" userId="c6df1435-7a36-4b38-be4d-16e68e91152f" providerId="ADAL" clId="{E4B8D510-E7BD-4059-8E43-BCBAAA2FD104}" dt="2020-11-19T13:15:14.279" v="3" actId="20577"/>
          <ac:spMkLst>
            <pc:docMk/>
            <pc:sldMk cId="2763364703" sldId="306"/>
            <ac:spMk id="2" creationId="{00000000-0000-0000-0000-000000000000}"/>
          </ac:spMkLst>
        </pc:spChg>
        <pc:spChg chg="mod">
          <ac:chgData name="James Clegg" userId="c6df1435-7a36-4b38-be4d-16e68e91152f" providerId="ADAL" clId="{E4B8D510-E7BD-4059-8E43-BCBAAA2FD104}" dt="2020-11-19T13:16:42.401" v="5" actId="554"/>
          <ac:spMkLst>
            <pc:docMk/>
            <pc:sldMk cId="2763364703" sldId="306"/>
            <ac:spMk id="7" creationId="{00000000-0000-0000-0000-000000000000}"/>
          </ac:spMkLst>
        </pc:spChg>
        <pc:spChg chg="mod">
          <ac:chgData name="James Clegg" userId="c6df1435-7a36-4b38-be4d-16e68e91152f" providerId="ADAL" clId="{E4B8D510-E7BD-4059-8E43-BCBAAA2FD104}" dt="2020-11-19T13:16:45.435" v="6" actId="554"/>
          <ac:spMkLst>
            <pc:docMk/>
            <pc:sldMk cId="2763364703" sldId="306"/>
            <ac:spMk id="20" creationId="{00000000-0000-0000-0000-000000000000}"/>
          </ac:spMkLst>
        </pc:spChg>
        <pc:spChg chg="mod">
          <ac:chgData name="James Clegg" userId="c6df1435-7a36-4b38-be4d-16e68e91152f" providerId="ADAL" clId="{E4B8D510-E7BD-4059-8E43-BCBAAA2FD104}" dt="2020-11-19T13:16:45.435" v="6" actId="554"/>
          <ac:spMkLst>
            <pc:docMk/>
            <pc:sldMk cId="2763364703" sldId="306"/>
            <ac:spMk id="21" creationId="{00000000-0000-0000-0000-000000000000}"/>
          </ac:spMkLst>
        </pc:spChg>
        <pc:spChg chg="mod">
          <ac:chgData name="James Clegg" userId="c6df1435-7a36-4b38-be4d-16e68e91152f" providerId="ADAL" clId="{E4B8D510-E7BD-4059-8E43-BCBAAA2FD104}" dt="2020-11-19T13:16:42.401" v="5" actId="554"/>
          <ac:spMkLst>
            <pc:docMk/>
            <pc:sldMk cId="2763364703" sldId="306"/>
            <ac:spMk id="22" creationId="{00000000-0000-0000-0000-000000000000}"/>
          </ac:spMkLst>
        </pc:spChg>
      </pc:sldChg>
      <pc:sldChg chg="modSp">
        <pc:chgData name="James Clegg" userId="c6df1435-7a36-4b38-be4d-16e68e91152f" providerId="ADAL" clId="{E4B8D510-E7BD-4059-8E43-BCBAAA2FD104}" dt="2020-11-19T13:20:12.866" v="11" actId="553"/>
        <pc:sldMkLst>
          <pc:docMk/>
          <pc:sldMk cId="451163444" sldId="307"/>
        </pc:sldMkLst>
        <pc:spChg chg="mod">
          <ac:chgData name="James Clegg" userId="c6df1435-7a36-4b38-be4d-16e68e91152f" providerId="ADAL" clId="{E4B8D510-E7BD-4059-8E43-BCBAAA2FD104}" dt="2020-11-19T13:20:12.866" v="11" actId="553"/>
          <ac:spMkLst>
            <pc:docMk/>
            <pc:sldMk cId="451163444" sldId="307"/>
            <ac:spMk id="40" creationId="{00000000-0000-0000-0000-000000000000}"/>
          </ac:spMkLst>
        </pc:spChg>
        <pc:spChg chg="mod">
          <ac:chgData name="James Clegg" userId="c6df1435-7a36-4b38-be4d-16e68e91152f" providerId="ADAL" clId="{E4B8D510-E7BD-4059-8E43-BCBAAA2FD104}" dt="2020-11-19T13:20:12.866" v="11" actId="553"/>
          <ac:spMkLst>
            <pc:docMk/>
            <pc:sldMk cId="451163444" sldId="307"/>
            <ac:spMk id="41" creationId="{00000000-0000-0000-0000-000000000000}"/>
          </ac:spMkLst>
        </pc:spChg>
      </pc:sldChg>
      <pc:sldChg chg="modSp">
        <pc:chgData name="James Clegg" userId="c6df1435-7a36-4b38-be4d-16e68e91152f" providerId="ADAL" clId="{E4B8D510-E7BD-4059-8E43-BCBAAA2FD104}" dt="2020-11-19T13:21:57.125" v="13" actId="1036"/>
        <pc:sldMkLst>
          <pc:docMk/>
          <pc:sldMk cId="3175265685" sldId="308"/>
        </pc:sldMkLst>
        <pc:spChg chg="mod">
          <ac:chgData name="James Clegg" userId="c6df1435-7a36-4b38-be4d-16e68e91152f" providerId="ADAL" clId="{E4B8D510-E7BD-4059-8E43-BCBAAA2FD104}" dt="2020-11-19T13:21:57.125" v="13" actId="1036"/>
          <ac:spMkLst>
            <pc:docMk/>
            <pc:sldMk cId="3175265685" sldId="308"/>
            <ac:spMk id="31" creationId="{00000000-0000-0000-0000-000000000000}"/>
          </ac:spMkLst>
        </pc:spChg>
      </pc:sldChg>
      <pc:sldChg chg="modSp">
        <pc:chgData name="James Clegg" userId="c6df1435-7a36-4b38-be4d-16e68e91152f" providerId="ADAL" clId="{E4B8D510-E7BD-4059-8E43-BCBAAA2FD104}" dt="2020-11-19T13:24:19.665" v="29" actId="1037"/>
        <pc:sldMkLst>
          <pc:docMk/>
          <pc:sldMk cId="3258370687" sldId="311"/>
        </pc:sldMkLst>
        <pc:spChg chg="mod">
          <ac:chgData name="James Clegg" userId="c6df1435-7a36-4b38-be4d-16e68e91152f" providerId="ADAL" clId="{E4B8D510-E7BD-4059-8E43-BCBAAA2FD104}" dt="2020-11-19T13:24:19.665" v="29" actId="1037"/>
          <ac:spMkLst>
            <pc:docMk/>
            <pc:sldMk cId="3258370687" sldId="311"/>
            <ac:spMk id="29" creationId="{00000000-0000-0000-0000-000000000000}"/>
          </ac:spMkLst>
        </pc:spChg>
      </pc:sldChg>
      <pc:sldChg chg="addSp delSp modSp modTransition delAnim modAnim">
        <pc:chgData name="James Clegg" userId="c6df1435-7a36-4b38-be4d-16e68e91152f" providerId="ADAL" clId="{E4B8D510-E7BD-4059-8E43-BCBAAA2FD104}" dt="2020-11-19T13:28:04.973" v="60" actId="207"/>
        <pc:sldMkLst>
          <pc:docMk/>
          <pc:sldMk cId="226354344" sldId="312"/>
        </pc:sldMkLst>
        <pc:spChg chg="mod">
          <ac:chgData name="James Clegg" userId="c6df1435-7a36-4b38-be4d-16e68e91152f" providerId="ADAL" clId="{E4B8D510-E7BD-4059-8E43-BCBAAA2FD104}" dt="2020-11-19T13:27:44.192" v="48" actId="1076"/>
          <ac:spMkLst>
            <pc:docMk/>
            <pc:sldMk cId="226354344" sldId="312"/>
            <ac:spMk id="15" creationId="{00000000-0000-0000-0000-000000000000}"/>
          </ac:spMkLst>
        </pc:spChg>
        <pc:spChg chg="mod">
          <ac:chgData name="James Clegg" userId="c6df1435-7a36-4b38-be4d-16e68e91152f" providerId="ADAL" clId="{E4B8D510-E7BD-4059-8E43-BCBAAA2FD104}" dt="2020-11-19T13:28:04.973" v="60" actId="207"/>
          <ac:spMkLst>
            <pc:docMk/>
            <pc:sldMk cId="226354344" sldId="312"/>
            <ac:spMk id="20" creationId="{00000000-0000-0000-0000-000000000000}"/>
          </ac:spMkLst>
        </pc:spChg>
        <pc:spChg chg="add del">
          <ac:chgData name="James Clegg" userId="c6df1435-7a36-4b38-be4d-16e68e91152f" providerId="ADAL" clId="{E4B8D510-E7BD-4059-8E43-BCBAAA2FD104}" dt="2020-11-19T13:26:57.874" v="37" actId="478"/>
          <ac:spMkLst>
            <pc:docMk/>
            <pc:sldMk cId="226354344" sldId="312"/>
            <ac:spMk id="27" creationId="{E0A52AD1-1DF7-431D-B617-99F19DE8CA29}"/>
          </ac:spMkLst>
        </pc:spChg>
        <pc:spChg chg="add mod">
          <ac:chgData name="James Clegg" userId="c6df1435-7a36-4b38-be4d-16e68e91152f" providerId="ADAL" clId="{E4B8D510-E7BD-4059-8E43-BCBAAA2FD104}" dt="2020-11-19T13:27:37.536" v="47" actId="1076"/>
          <ac:spMkLst>
            <pc:docMk/>
            <pc:sldMk cId="226354344" sldId="312"/>
            <ac:spMk id="28" creationId="{D41F8AE3-2F7F-4575-AE8D-CDEBBED50D11}"/>
          </ac:spMkLst>
        </pc:spChg>
        <pc:spChg chg="add mod">
          <ac:chgData name="James Clegg" userId="c6df1435-7a36-4b38-be4d-16e68e91152f" providerId="ADAL" clId="{E4B8D510-E7BD-4059-8E43-BCBAAA2FD104}" dt="2020-11-19T13:27:07.856" v="41" actId="1076"/>
          <ac:spMkLst>
            <pc:docMk/>
            <pc:sldMk cId="226354344" sldId="312"/>
            <ac:spMk id="29" creationId="{E31773E0-A12F-4DFC-94D6-5D732E25A93A}"/>
          </ac:spMkLst>
        </pc:spChg>
        <pc:spChg chg="mod">
          <ac:chgData name="James Clegg" userId="c6df1435-7a36-4b38-be4d-16e68e91152f" providerId="ADAL" clId="{E4B8D510-E7BD-4059-8E43-BCBAAA2FD104}" dt="2020-11-19T13:28:04.973" v="60" actId="207"/>
          <ac:spMkLst>
            <pc:docMk/>
            <pc:sldMk cId="226354344" sldId="312"/>
            <ac:spMk id="4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28/12/2021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28/12/2021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11" Type="http://schemas.openxmlformats.org/officeDocument/2006/relationships/image" Target="../media/image16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2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7.png"/><Relationship Id="rId3" Type="http://schemas.openxmlformats.org/officeDocument/2006/relationships/image" Target="../media/image17.png"/><Relationship Id="rId7" Type="http://schemas.openxmlformats.org/officeDocument/2006/relationships/image" Target="../media/image29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10" Type="http://schemas.openxmlformats.org/officeDocument/2006/relationships/image" Target="../media/image34.pn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6.png"/><Relationship Id="rId3" Type="http://schemas.openxmlformats.org/officeDocument/2006/relationships/image" Target="../media/image33.png"/><Relationship Id="rId12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9.png"/><Relationship Id="rId1" Type="http://schemas.openxmlformats.org/officeDocument/2006/relationships/tags" Target="../tags/tag6.xm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image" Target="../media/image39.png"/><Relationship Id="rId15" Type="http://schemas.openxmlformats.org/officeDocument/2006/relationships/image" Target="../media/image48.png"/><Relationship Id="rId10" Type="http://schemas.openxmlformats.org/officeDocument/2006/relationships/image" Target="../media/image41.png"/><Relationship Id="rId4" Type="http://schemas.openxmlformats.org/officeDocument/2006/relationships/image" Target="../media/image38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39.png"/><Relationship Id="rId3" Type="http://schemas.openxmlformats.org/officeDocument/2006/relationships/image" Target="../media/image33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1" Type="http://schemas.openxmlformats.org/officeDocument/2006/relationships/image" Target="../media/image54.png"/><Relationship Id="rId15" Type="http://schemas.openxmlformats.org/officeDocument/2006/relationships/image" Target="../media/image44.png"/><Relationship Id="rId10" Type="http://schemas.openxmlformats.org/officeDocument/2006/relationships/image" Target="../media/image53.png"/><Relationship Id="rId4" Type="http://schemas.openxmlformats.org/officeDocument/2006/relationships/image" Target="../media/image38.png"/><Relationship Id="rId9" Type="http://schemas.openxmlformats.org/officeDocument/2006/relationships/image" Target="../media/image52.png"/><Relationship Id="rId1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33.png"/><Relationship Id="rId7" Type="http://schemas.openxmlformats.org/officeDocument/2006/relationships/image" Target="../media/image5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38.png"/><Relationship Id="rId9" Type="http://schemas.openxmlformats.org/officeDocument/2006/relationships/image" Target="../media/image5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7" Type="http://schemas.openxmlformats.org/officeDocument/2006/relationships/image" Target="../media/image6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3820" y="2197728"/>
            <a:ext cx="657205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21131" y="3801303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711336" y="37838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901542" y="3801302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275806" y="53805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563547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780314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503" y="1280297"/>
            <a:ext cx="582426" cy="8228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227" y="1294729"/>
            <a:ext cx="582426" cy="82282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985" y="1280297"/>
            <a:ext cx="582426" cy="8228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744" y="1294729"/>
            <a:ext cx="582426" cy="82282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120" y="1047736"/>
            <a:ext cx="986216" cy="11996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518" y="1015145"/>
            <a:ext cx="986216" cy="1199627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606732" y="1280297"/>
            <a:ext cx="2583833" cy="967066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732085" y="1040549"/>
            <a:ext cx="1979650" cy="1206813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 Write a multiplication equation to represent 	 each image.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	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= 16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= 16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= 16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blipFill>
                <a:blip r:embed="rId6"/>
                <a:stretch>
                  <a:fillRect l="-1626" t="-8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 Write a multiplication equation to represent 	 each image.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	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= 16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= 16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= 16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386638"/>
              </a:xfrm>
              <a:prstGeom prst="rect">
                <a:avLst/>
              </a:prstGeom>
              <a:blipFill>
                <a:blip r:embed="rId5"/>
                <a:stretch>
                  <a:fillRect l="-1626" t="-8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503" y="1280297"/>
            <a:ext cx="582426" cy="8228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227" y="1294729"/>
            <a:ext cx="582426" cy="82282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985" y="1280297"/>
            <a:ext cx="582426" cy="8228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744" y="1294729"/>
            <a:ext cx="582426" cy="82282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120" y="1047736"/>
            <a:ext cx="986216" cy="11996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518" y="1015145"/>
            <a:ext cx="986216" cy="1199627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4732085" y="1040549"/>
            <a:ext cx="1979650" cy="1206813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960470" y="227092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0470" y="2270920"/>
                <a:ext cx="1853970" cy="523220"/>
              </a:xfrm>
              <a:prstGeom prst="rect">
                <a:avLst/>
              </a:prstGeom>
              <a:blipFill>
                <a:blip r:embed="rId8"/>
                <a:stretch>
                  <a:fillRect l="-690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1960470" y="2691525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0470" y="2691525"/>
                <a:ext cx="1853970" cy="523220"/>
              </a:xfrm>
              <a:prstGeom prst="rect">
                <a:avLst/>
              </a:prstGeom>
              <a:blipFill>
                <a:blip r:embed="rId9"/>
                <a:stretch>
                  <a:fillRect l="-690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5024845" y="2691525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4845" y="2691525"/>
                <a:ext cx="1853970" cy="523220"/>
              </a:xfrm>
              <a:prstGeom prst="rect">
                <a:avLst/>
              </a:prstGeom>
              <a:blipFill>
                <a:blip r:embed="rId10"/>
                <a:stretch>
                  <a:fillRect l="-657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5024845" y="227092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  <a:endParaRPr lang="en-GB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4845" y="2270920"/>
                <a:ext cx="1853970" cy="523220"/>
              </a:xfrm>
              <a:prstGeom prst="rect">
                <a:avLst/>
              </a:prstGeom>
              <a:blipFill>
                <a:blip r:embed="rId11"/>
                <a:stretch>
                  <a:fillRect l="-657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/>
          <p:cNvSpPr/>
          <p:nvPr/>
        </p:nvSpPr>
        <p:spPr>
          <a:xfrm>
            <a:off x="2542223" y="3818366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732085" y="3818366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918324" y="3818366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48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406497" y="5420277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712836" y="5420277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910071" y="5420277"/>
            <a:ext cx="690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606732" y="1280297"/>
            <a:ext cx="2583833" cy="967066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E4B7EA2-6C29-4603-B072-2DDDB05574C1}"/>
              </a:ext>
            </a:extLst>
          </p:cNvPr>
          <p:cNvSpPr/>
          <p:nvPr/>
        </p:nvSpPr>
        <p:spPr>
          <a:xfrm>
            <a:off x="2521131" y="3801303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DA95359-024F-4F62-85FD-B9AEAA8C7B78}"/>
              </a:ext>
            </a:extLst>
          </p:cNvPr>
          <p:cNvSpPr/>
          <p:nvPr/>
        </p:nvSpPr>
        <p:spPr>
          <a:xfrm>
            <a:off x="2521131" y="3801303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4E5C832-B875-4837-94F1-FBFBA2AC1E53}"/>
              </a:ext>
            </a:extLst>
          </p:cNvPr>
          <p:cNvSpPr/>
          <p:nvPr/>
        </p:nvSpPr>
        <p:spPr>
          <a:xfrm>
            <a:off x="4711336" y="37838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58EAF80-2058-45F5-944E-64790F24D35E}"/>
              </a:ext>
            </a:extLst>
          </p:cNvPr>
          <p:cNvSpPr/>
          <p:nvPr/>
        </p:nvSpPr>
        <p:spPr>
          <a:xfrm>
            <a:off x="6901542" y="3801302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31A4293-5EB4-4CAA-B087-929ADA11CF96}"/>
              </a:ext>
            </a:extLst>
          </p:cNvPr>
          <p:cNvSpPr/>
          <p:nvPr/>
        </p:nvSpPr>
        <p:spPr>
          <a:xfrm>
            <a:off x="1275806" y="5380585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B94C93F-1896-47D7-8D60-8FDC332A833A}"/>
              </a:ext>
            </a:extLst>
          </p:cNvPr>
          <p:cNvSpPr/>
          <p:nvPr/>
        </p:nvSpPr>
        <p:spPr>
          <a:xfrm>
            <a:off x="3563547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96CE055-DFBE-412F-9178-B486B041B018}"/>
              </a:ext>
            </a:extLst>
          </p:cNvPr>
          <p:cNvSpPr/>
          <p:nvPr/>
        </p:nvSpPr>
        <p:spPr>
          <a:xfrm>
            <a:off x="5780314" y="5382298"/>
            <a:ext cx="600892" cy="600891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336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906" y="169998"/>
            <a:ext cx="1683802" cy="2379049"/>
          </a:xfrm>
          <a:prstGeom prst="rect">
            <a:avLst/>
          </a:prstGeom>
        </p:spPr>
      </p:pic>
      <p:grpSp>
        <p:nvGrpSpPr>
          <p:cNvPr id="63" name="Group 62"/>
          <p:cNvGrpSpPr/>
          <p:nvPr/>
        </p:nvGrpSpPr>
        <p:grpSpPr>
          <a:xfrm rot="1627916">
            <a:off x="6733823" y="1652916"/>
            <a:ext cx="1561010" cy="571641"/>
            <a:chOff x="1449977" y="1411954"/>
            <a:chExt cx="1561010" cy="571641"/>
          </a:xfrm>
        </p:grpSpPr>
        <p:sp>
          <p:nvSpPr>
            <p:cNvPr id="61" name="Pentagon 60"/>
            <p:cNvSpPr/>
            <p:nvPr/>
          </p:nvSpPr>
          <p:spPr>
            <a:xfrm rot="10332277">
              <a:off x="1449977" y="1433165"/>
              <a:ext cx="1123406" cy="550430"/>
            </a:xfrm>
            <a:prstGeom prst="homePlat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2" name="TextBox 61"/>
            <p:cNvSpPr txBox="1"/>
            <p:nvPr/>
          </p:nvSpPr>
          <p:spPr>
            <a:xfrm rot="21073798">
              <a:off x="1691639" y="1411954"/>
              <a:ext cx="13193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12p</a:t>
              </a: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770275" y="452441"/>
            <a:ext cx="654449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lolly costs 12p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What is the total cost of </a:t>
            </a:r>
          </a:p>
          <a:p>
            <a:endParaRPr lang="en-GB" sz="2800" dirty="0"/>
          </a:p>
          <a:p>
            <a:r>
              <a:rPr lang="en-GB" sz="2800" dirty="0"/>
              <a:t>2 lollies?</a:t>
            </a:r>
          </a:p>
          <a:p>
            <a:endParaRPr lang="en-GB" sz="2800" dirty="0"/>
          </a:p>
          <a:p>
            <a:r>
              <a:rPr lang="en-GB" sz="2800" dirty="0"/>
              <a:t>4 lollies?</a:t>
            </a:r>
          </a:p>
          <a:p>
            <a:endParaRPr lang="en-GB" sz="2800" dirty="0"/>
          </a:p>
          <a:p>
            <a:r>
              <a:rPr lang="en-GB" sz="2800" dirty="0"/>
              <a:t>8 lollies?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dirty="0"/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4468" y="5258791"/>
            <a:ext cx="747045" cy="747045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5617312" y="540148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7" name="Rectangle 66"/>
          <p:cNvSpPr/>
          <p:nvPr/>
        </p:nvSpPr>
        <p:spPr>
          <a:xfrm>
            <a:off x="2364377" y="2563900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013645" y="2563900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Rectangle 68"/>
              <p:cNvSpPr/>
              <p:nvPr/>
            </p:nvSpPr>
            <p:spPr>
              <a:xfrm>
                <a:off x="4215966" y="2568288"/>
                <a:ext cx="22204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24p </a:t>
                </a:r>
                <a:endParaRPr lang="en-GB" dirty="0"/>
              </a:p>
            </p:txBody>
          </p:sp>
        </mc:Choice>
        <mc:Fallback xmlns="">
          <p:sp>
            <p:nvSpPr>
              <p:cNvPr id="69" name="Rectangle 6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5966" y="2568288"/>
                <a:ext cx="2220480" cy="523220"/>
              </a:xfrm>
              <a:prstGeom prst="rect">
                <a:avLst/>
              </a:prstGeom>
              <a:blipFill>
                <a:blip r:embed="rId7"/>
                <a:stretch>
                  <a:fillRect l="-5769" t="-10465" r="-467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Rectangle 69"/>
          <p:cNvSpPr/>
          <p:nvPr/>
        </p:nvSpPr>
        <p:spPr>
          <a:xfrm>
            <a:off x="2378025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71" name="Rectangle 70"/>
          <p:cNvSpPr/>
          <p:nvPr/>
        </p:nvSpPr>
        <p:spPr>
          <a:xfrm>
            <a:off x="3021091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72" name="Rectangle 71"/>
          <p:cNvSpPr/>
          <p:nvPr/>
        </p:nvSpPr>
        <p:spPr>
          <a:xfrm>
            <a:off x="3669091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73" name="Rectangle 72"/>
          <p:cNvSpPr/>
          <p:nvPr/>
        </p:nvSpPr>
        <p:spPr>
          <a:xfrm>
            <a:off x="4313315" y="3460883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Rectangle 73"/>
              <p:cNvSpPr/>
              <p:nvPr/>
            </p:nvSpPr>
            <p:spPr>
              <a:xfrm>
                <a:off x="5531043" y="3442423"/>
                <a:ext cx="22204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48p </a:t>
                </a:r>
                <a:endParaRPr lang="en-GB" dirty="0"/>
              </a:p>
            </p:txBody>
          </p:sp>
        </mc:Choice>
        <mc:Fallback xmlns="">
          <p:sp>
            <p:nvSpPr>
              <p:cNvPr id="74" name="Rectangle 7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1043" y="3442423"/>
                <a:ext cx="2220480" cy="523220"/>
              </a:xfrm>
              <a:prstGeom prst="rect">
                <a:avLst/>
              </a:prstGeom>
              <a:blipFill>
                <a:blip r:embed="rId8"/>
                <a:stretch>
                  <a:fillRect l="-5479" t="-11628" r="-4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3" name="Rectangle 82"/>
          <p:cNvSpPr/>
          <p:nvPr/>
        </p:nvSpPr>
        <p:spPr>
          <a:xfrm>
            <a:off x="237802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4" name="Rectangle 83"/>
          <p:cNvSpPr/>
          <p:nvPr/>
        </p:nvSpPr>
        <p:spPr>
          <a:xfrm>
            <a:off x="302109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5" name="Rectangle 84"/>
          <p:cNvSpPr/>
          <p:nvPr/>
        </p:nvSpPr>
        <p:spPr>
          <a:xfrm>
            <a:off x="366909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6" name="Rectangle 85"/>
          <p:cNvSpPr/>
          <p:nvPr/>
        </p:nvSpPr>
        <p:spPr>
          <a:xfrm>
            <a:off x="431331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7" name="Rectangle 86"/>
          <p:cNvSpPr/>
          <p:nvPr/>
        </p:nvSpPr>
        <p:spPr>
          <a:xfrm>
            <a:off x="496131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8" name="Rectangle 87"/>
          <p:cNvSpPr/>
          <p:nvPr/>
        </p:nvSpPr>
        <p:spPr>
          <a:xfrm>
            <a:off x="560438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89" name="Rectangle 88"/>
          <p:cNvSpPr/>
          <p:nvPr/>
        </p:nvSpPr>
        <p:spPr>
          <a:xfrm>
            <a:off x="6252381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90" name="Rectangle 89"/>
          <p:cNvSpPr/>
          <p:nvPr/>
        </p:nvSpPr>
        <p:spPr>
          <a:xfrm>
            <a:off x="6896605" y="4357866"/>
            <a:ext cx="648000" cy="54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/>
              <p:cNvSpPr/>
              <p:nvPr/>
            </p:nvSpPr>
            <p:spPr>
              <a:xfrm>
                <a:off x="5498998" y="5081038"/>
                <a:ext cx="22204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96p </a:t>
                </a:r>
                <a:endParaRPr lang="en-GB" dirty="0"/>
              </a:p>
            </p:txBody>
          </p:sp>
        </mc:Choice>
        <mc:Fallback xmlns="">
          <p:sp>
            <p:nvSpPr>
              <p:cNvPr id="91" name="Rectangle 9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8998" y="5081038"/>
                <a:ext cx="2220480" cy="523220"/>
              </a:xfrm>
              <a:prstGeom prst="rect">
                <a:avLst/>
              </a:prstGeom>
              <a:blipFill>
                <a:blip r:embed="rId9"/>
                <a:stretch>
                  <a:fillRect l="-5495" t="-11765" r="-494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6" grpId="1"/>
      <p:bldP spid="67" grpId="0" animBg="1"/>
      <p:bldP spid="68" grpId="0" animBg="1"/>
      <p:bldP spid="69" grpId="0"/>
      <p:bldP spid="70" grpId="0" animBg="1"/>
      <p:bldP spid="71" grpId="0" animBg="1"/>
      <p:bldP spid="72" grpId="0" animBg="1"/>
      <p:bldP spid="73" grpId="0" animBg="1"/>
      <p:bldP spid="74" grpId="0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809389"/>
              </p:ext>
            </p:extLst>
          </p:nvPr>
        </p:nvGraphicFramePr>
        <p:xfrm>
          <a:off x="851040" y="580542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130040"/>
              </p:ext>
            </p:extLst>
          </p:nvPr>
        </p:nvGraphicFramePr>
        <p:xfrm>
          <a:off x="851040" y="1860289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6231050" y="656101"/>
            <a:ext cx="576000" cy="57600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6546193" y="1232101"/>
            <a:ext cx="0" cy="663219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044971"/>
              </p:ext>
            </p:extLst>
          </p:nvPr>
        </p:nvGraphicFramePr>
        <p:xfrm>
          <a:off x="851040" y="3140036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13" name="Oval 12"/>
          <p:cNvSpPr/>
          <p:nvPr/>
        </p:nvSpPr>
        <p:spPr>
          <a:xfrm>
            <a:off x="6231050" y="1953848"/>
            <a:ext cx="576000" cy="57600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6545427" y="2529848"/>
            <a:ext cx="0" cy="663219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6231050" y="3221658"/>
            <a:ext cx="576000" cy="576000"/>
          </a:xfrm>
          <a:prstGeom prst="ellipse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3824930" y="618796"/>
            <a:ext cx="576000" cy="576000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6" name="Straight Arrow Connector 55"/>
          <p:cNvCxnSpPr/>
          <p:nvPr/>
        </p:nvCxnSpPr>
        <p:spPr>
          <a:xfrm>
            <a:off x="4140073" y="1194796"/>
            <a:ext cx="0" cy="663219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val 56"/>
          <p:cNvSpPr/>
          <p:nvPr/>
        </p:nvSpPr>
        <p:spPr>
          <a:xfrm>
            <a:off x="3824930" y="1916543"/>
            <a:ext cx="576000" cy="576000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8" name="Straight Arrow Connector 57"/>
          <p:cNvCxnSpPr/>
          <p:nvPr/>
        </p:nvCxnSpPr>
        <p:spPr>
          <a:xfrm>
            <a:off x="4139307" y="2492543"/>
            <a:ext cx="0" cy="663219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val 58"/>
          <p:cNvSpPr/>
          <p:nvPr/>
        </p:nvSpPr>
        <p:spPr>
          <a:xfrm>
            <a:off x="3824930" y="3184353"/>
            <a:ext cx="576000" cy="576000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041348" y="637806"/>
            <a:ext cx="576000" cy="576000"/>
          </a:xfrm>
          <a:prstGeom prst="ellipse">
            <a:avLst/>
          </a:prstGeom>
          <a:noFill/>
          <a:ln w="3810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631793" y="1918817"/>
            <a:ext cx="576000" cy="576000"/>
          </a:xfrm>
          <a:prstGeom prst="ellipse">
            <a:avLst/>
          </a:prstGeom>
          <a:noFill/>
          <a:ln w="3810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468513" y="3203363"/>
            <a:ext cx="576000" cy="576000"/>
          </a:xfrm>
          <a:prstGeom prst="ellipse">
            <a:avLst/>
          </a:prstGeom>
          <a:noFill/>
          <a:ln w="3810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3647027" y="397267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8</a:t>
                </a:r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</a:t>
                </a:r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7027" y="3972670"/>
                <a:ext cx="1853970" cy="523220"/>
              </a:xfrm>
              <a:prstGeom prst="rect">
                <a:avLst/>
              </a:prstGeom>
              <a:blipFill>
                <a:blip r:embed="rId5"/>
                <a:stretch>
                  <a:fillRect l="-6579" t="-11628" r="-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3647027" y="4707256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</a:t>
                </a:r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7027" y="4707256"/>
                <a:ext cx="1853970" cy="523220"/>
              </a:xfrm>
              <a:prstGeom prst="rect">
                <a:avLst/>
              </a:prstGeom>
              <a:blipFill>
                <a:blip r:embed="rId6"/>
                <a:stretch>
                  <a:fillRect l="-6579" t="-10465" r="-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3647027" y="5532190"/>
                <a:ext cx="1853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16</a:t>
                </a:r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7027" y="5532190"/>
                <a:ext cx="1853970" cy="523220"/>
              </a:xfrm>
              <a:prstGeom prst="rect">
                <a:avLst/>
              </a:prstGeom>
              <a:blipFill>
                <a:blip r:embed="rId7"/>
                <a:stretch>
                  <a:fillRect l="-6579" t="-11765" r="-658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Straight Arrow Connector 32"/>
          <p:cNvCxnSpPr/>
          <p:nvPr/>
        </p:nvCxnSpPr>
        <p:spPr>
          <a:xfrm>
            <a:off x="4423573" y="4402942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4452605" y="5169460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3811698" y="4423045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3811698" y="5169460"/>
            <a:ext cx="0" cy="428366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473645" y="4375646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3645" y="4375646"/>
                <a:ext cx="554960" cy="400110"/>
              </a:xfrm>
              <a:prstGeom prst="rect">
                <a:avLst/>
              </a:prstGeom>
              <a:blipFill>
                <a:blip r:embed="rId8"/>
                <a:stretch>
                  <a:fillRect t="-9231" r="-9890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4489502" y="5183588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9502" y="5183588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7576" r="-978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/>
              <p:cNvSpPr/>
              <p:nvPr/>
            </p:nvSpPr>
            <p:spPr>
              <a:xfrm>
                <a:off x="3247120" y="4419075"/>
                <a:ext cx="56457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40" name="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7120" y="4419075"/>
                <a:ext cx="564578" cy="400110"/>
              </a:xfrm>
              <a:prstGeom prst="rect">
                <a:avLst/>
              </a:prstGeom>
              <a:blipFill>
                <a:blip r:embed="rId10"/>
                <a:stretch>
                  <a:fillRect t="-9091" r="-978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3247120" y="5171992"/>
                <a:ext cx="56457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rgbClr val="7030A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1400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7120" y="5171992"/>
                <a:ext cx="564578" cy="400110"/>
              </a:xfrm>
              <a:prstGeom prst="rect">
                <a:avLst/>
              </a:prstGeom>
              <a:blipFill>
                <a:blip r:embed="rId11"/>
                <a:stretch>
                  <a:fillRect t="-7576" r="-978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2"/>
          <a:srcRect b="13792"/>
          <a:stretch/>
        </p:blipFill>
        <p:spPr>
          <a:xfrm>
            <a:off x="1566890" y="4595388"/>
            <a:ext cx="5845223" cy="766351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116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3" grpId="0" animBg="1"/>
      <p:bldP spid="13" grpId="1" animBg="1"/>
      <p:bldP spid="15" grpId="0" animBg="1"/>
      <p:bldP spid="15" grpId="1" animBg="1"/>
      <p:bldP spid="55" grpId="0" animBg="1"/>
      <p:bldP spid="55" grpId="1" animBg="1"/>
      <p:bldP spid="57" grpId="0" animBg="1"/>
      <p:bldP spid="57" grpId="1" animBg="1"/>
      <p:bldP spid="59" grpId="0" animBg="1"/>
      <p:bldP spid="59" grpId="1" animBg="1"/>
      <p:bldP spid="21" grpId="0" animBg="1"/>
      <p:bldP spid="22" grpId="0" animBg="1"/>
      <p:bldP spid="23" grpId="0" animBg="1"/>
      <p:bldP spid="30" grpId="0"/>
      <p:bldP spid="31" grpId="0"/>
      <p:bldP spid="32" grpId="0"/>
      <p:bldP spid="9" grpId="0"/>
      <p:bldP spid="39" grpId="0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468" y="525879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312" y="540148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48896" y="394550"/>
                <a:ext cx="736274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How could you calculate 7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8?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896" y="394550"/>
                <a:ext cx="7362743" cy="584775"/>
              </a:xfrm>
              <a:prstGeom prst="rect">
                <a:avLst/>
              </a:prstGeom>
              <a:blipFill>
                <a:blip r:embed="rId6"/>
                <a:stretch>
                  <a:fillRect l="-2152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21293" y="2205984"/>
            <a:ext cx="1176632" cy="1662468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0491" y="748561"/>
            <a:ext cx="1241638" cy="17543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8765" y="4073024"/>
            <a:ext cx="1156763" cy="1578825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V="1">
            <a:off x="2282110" y="2019278"/>
            <a:ext cx="5243213" cy="3514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170413" y="2054424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12" name="Arc 11"/>
          <p:cNvSpPr/>
          <p:nvPr/>
        </p:nvSpPr>
        <p:spPr>
          <a:xfrm flipH="1">
            <a:off x="4422496" y="1284308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94670" y="2054424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24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00069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32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7" name="Arc 16"/>
          <p:cNvSpPr/>
          <p:nvPr/>
        </p:nvSpPr>
        <p:spPr>
          <a:xfrm flipH="1">
            <a:off x="5109285" y="1288314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09498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Arc 19"/>
          <p:cNvSpPr/>
          <p:nvPr/>
        </p:nvSpPr>
        <p:spPr>
          <a:xfrm flipH="1">
            <a:off x="5796074" y="1292320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18927" y="2054424"/>
            <a:ext cx="685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Arc 22"/>
          <p:cNvSpPr/>
          <p:nvPr/>
        </p:nvSpPr>
        <p:spPr>
          <a:xfrm flipH="1">
            <a:off x="6484124" y="1316107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927094" y="2054424"/>
            <a:ext cx="995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56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Arc 25"/>
          <p:cNvSpPr/>
          <p:nvPr/>
        </p:nvSpPr>
        <p:spPr>
          <a:xfrm flipH="1">
            <a:off x="2354437" y="1292320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75812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0" name="Arc 29"/>
          <p:cNvSpPr/>
          <p:nvPr/>
        </p:nvSpPr>
        <p:spPr>
          <a:xfrm flipH="1">
            <a:off x="3041226" y="1296326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485241" y="2054424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16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Arc 32"/>
          <p:cNvSpPr/>
          <p:nvPr/>
        </p:nvSpPr>
        <p:spPr>
          <a:xfrm flipH="1">
            <a:off x="3728015" y="1300332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1093376" y="2681352"/>
            <a:ext cx="5215209" cy="1569660"/>
            <a:chOff x="2104495" y="557760"/>
            <a:chExt cx="5669572" cy="1569660"/>
          </a:xfrm>
        </p:grpSpPr>
        <p:sp>
          <p:nvSpPr>
            <p:cNvPr id="37" name="Rounded Rectangular Callout 36"/>
            <p:cNvSpPr/>
            <p:nvPr/>
          </p:nvSpPr>
          <p:spPr>
            <a:xfrm>
              <a:off x="2104495" y="566700"/>
              <a:ext cx="5669572" cy="1240041"/>
            </a:xfrm>
            <a:prstGeom prst="wedgeRoundRectCallout">
              <a:avLst>
                <a:gd name="adj1" fmla="val 61878"/>
                <a:gd name="adj2" fmla="val 15573"/>
                <a:gd name="adj3" fmla="val 16667"/>
              </a:avLst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2104495" y="557760"/>
                  <a:ext cx="5669572" cy="156966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2400" dirty="0">
                      <a:latin typeface="Calibri" panose="020F0502020204030204" pitchFamily="34" charset="0"/>
                    </a:rPr>
                    <a:t>I know that 4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7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28 </a:t>
                  </a:r>
                </a:p>
                <a:p>
                  <a:pPr algn="ctr"/>
                  <a:r>
                    <a:rPr lang="en-GB" sz="2400" dirty="0">
                      <a:latin typeface="Calibri" panose="020F0502020204030204" pitchFamily="34" charset="0"/>
                    </a:rPr>
                    <a:t>so I doubled the 20 then doubled the 8</a:t>
                  </a:r>
                </a:p>
                <a:p>
                  <a:pPr algn="ctr"/>
                  <a:r>
                    <a:rPr lang="en-GB" sz="2400" dirty="0">
                      <a:latin typeface="Calibri" panose="020F0502020204030204" pitchFamily="34" charset="0"/>
                    </a:rPr>
                    <a:t>40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16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56</a:t>
                  </a:r>
                </a:p>
                <a:p>
                  <a:pPr algn="ctr"/>
                  <a:endParaRPr lang="en-GB" sz="2400" dirty="0">
                    <a:latin typeface="Calibri" panose="020F0502020204030204" pitchFamily="34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04495" y="557760"/>
                  <a:ext cx="5669572" cy="1569660"/>
                </a:xfrm>
                <a:prstGeom prst="rect">
                  <a:avLst/>
                </a:prstGeom>
                <a:blipFill>
                  <a:blip r:embed="rId10"/>
                  <a:stretch>
                    <a:fillRect t="-3113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51" name="Straight Connector 50"/>
          <p:cNvCxnSpPr/>
          <p:nvPr/>
        </p:nvCxnSpPr>
        <p:spPr>
          <a:xfrm>
            <a:off x="2031032" y="5545575"/>
            <a:ext cx="494380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1894555" y="5615867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53" name="Arc 52"/>
          <p:cNvSpPr/>
          <p:nvPr/>
        </p:nvSpPr>
        <p:spPr>
          <a:xfrm flipH="1">
            <a:off x="2031032" y="4809601"/>
            <a:ext cx="1840977" cy="1333812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54" name="Arc 53"/>
          <p:cNvSpPr/>
          <p:nvPr/>
        </p:nvSpPr>
        <p:spPr>
          <a:xfrm flipH="1">
            <a:off x="3872009" y="4810605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580629" y="5580721"/>
            <a:ext cx="582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Rectangle 55"/>
              <p:cNvSpPr/>
              <p:nvPr/>
            </p:nvSpPr>
            <p:spPr>
              <a:xfrm>
                <a:off x="2340672" y="4287385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6" name="Rectangle 5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0672" y="4287385"/>
                <a:ext cx="970137" cy="523220"/>
              </a:xfrm>
              <a:prstGeom prst="rect">
                <a:avLst/>
              </a:prstGeom>
              <a:blipFill>
                <a:blip r:embed="rId11"/>
                <a:stretch>
                  <a:fillRect l="-13208" t="-10465" r="-1132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Rectangle 56"/>
              <p:cNvSpPr/>
              <p:nvPr/>
            </p:nvSpPr>
            <p:spPr>
              <a:xfrm>
                <a:off x="3823300" y="4287385"/>
                <a:ext cx="63831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57" name="Rectangle 5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3300" y="4287385"/>
                <a:ext cx="638316" cy="461665"/>
              </a:xfrm>
              <a:prstGeom prst="rect">
                <a:avLst/>
              </a:prstGeom>
              <a:blipFill>
                <a:blip r:embed="rId12"/>
                <a:stretch>
                  <a:fillRect l="-952" t="-10526" r="-1333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/>
          <p:cNvSpPr txBox="1"/>
          <p:nvPr/>
        </p:nvSpPr>
        <p:spPr>
          <a:xfrm>
            <a:off x="4288535" y="5594275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48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9" name="Arc 58"/>
          <p:cNvSpPr/>
          <p:nvPr/>
        </p:nvSpPr>
        <p:spPr>
          <a:xfrm flipH="1">
            <a:off x="4558798" y="4814611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Rectangle 59"/>
              <p:cNvSpPr/>
              <p:nvPr/>
            </p:nvSpPr>
            <p:spPr>
              <a:xfrm>
                <a:off x="4510089" y="4291391"/>
                <a:ext cx="63831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60" name="Rectangle 5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0089" y="4291391"/>
                <a:ext cx="638316" cy="461665"/>
              </a:xfrm>
              <a:prstGeom prst="rect">
                <a:avLst/>
              </a:prstGeom>
              <a:blipFill>
                <a:blip r:embed="rId13"/>
                <a:stretch>
                  <a:fillRect l="-952" t="-10526" r="-1238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TextBox 60"/>
          <p:cNvSpPr txBox="1"/>
          <p:nvPr/>
        </p:nvSpPr>
        <p:spPr>
          <a:xfrm>
            <a:off x="4964324" y="5584727"/>
            <a:ext cx="686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56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/>
      <p:bldP spid="12" grpId="0" animBg="1"/>
      <p:bldP spid="13" grpId="0"/>
      <p:bldP spid="16" grpId="0"/>
      <p:bldP spid="17" grpId="0" animBg="1"/>
      <p:bldP spid="19" grpId="0"/>
      <p:bldP spid="20" grpId="0" animBg="1"/>
      <p:bldP spid="22" grpId="0"/>
      <p:bldP spid="23" grpId="0" animBg="1"/>
      <p:bldP spid="25" grpId="0"/>
      <p:bldP spid="26" grpId="0" animBg="1"/>
      <p:bldP spid="29" grpId="0"/>
      <p:bldP spid="30" grpId="0" animBg="1"/>
      <p:bldP spid="32" grpId="0"/>
      <p:bldP spid="33" grpId="0" animBg="1"/>
      <p:bldP spid="52" grpId="0"/>
      <p:bldP spid="53" grpId="0" animBg="1"/>
      <p:bldP spid="54" grpId="0" animBg="1"/>
      <p:bldP spid="55" grpId="0"/>
      <p:bldP spid="57" grpId="0"/>
      <p:bldP spid="58" grpId="0"/>
      <p:bldP spid="59" grpId="0" animBg="1"/>
      <p:bldP spid="60" grpId="0"/>
      <p:bldP spid="6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6" y="390368"/>
            <a:ext cx="5504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 and Rosie are playing a game.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1564938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p:grpSp>
        <p:nvGrpSpPr>
          <p:cNvPr id="23" name="Group 22"/>
          <p:cNvGrpSpPr/>
          <p:nvPr/>
        </p:nvGrpSpPr>
        <p:grpSpPr>
          <a:xfrm>
            <a:off x="2349755" y="4670523"/>
            <a:ext cx="3776724" cy="846829"/>
            <a:chOff x="1279737" y="905863"/>
            <a:chExt cx="5523525" cy="846829"/>
          </a:xfrm>
        </p:grpSpPr>
        <p:sp>
          <p:nvSpPr>
            <p:cNvPr id="24" name="Rounded Rectangular Callout 23"/>
            <p:cNvSpPr/>
            <p:nvPr/>
          </p:nvSpPr>
          <p:spPr>
            <a:xfrm>
              <a:off x="1279737" y="905863"/>
              <a:ext cx="5523525" cy="846829"/>
            </a:xfrm>
            <a:prstGeom prst="wedgeRoundRectCallout">
              <a:avLst>
                <a:gd name="adj1" fmla="val -61728"/>
                <a:gd name="adj2" fmla="val 23286"/>
                <a:gd name="adj3" fmla="val 16667"/>
              </a:avLst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96164" y="905863"/>
              <a:ext cx="54070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alibri" panose="020F0502020204030204" pitchFamily="34" charset="0"/>
                </a:rPr>
                <a:t>First we fill the grid with any multiples of 2, 4 and 8</a:t>
              </a:r>
            </a:p>
          </p:txBody>
        </p:sp>
      </p:grpSp>
      <p:sp>
        <p:nvSpPr>
          <p:cNvPr id="26" name="Rectangle 25"/>
          <p:cNvSpPr/>
          <p:nvPr/>
        </p:nvSpPr>
        <p:spPr>
          <a:xfrm>
            <a:off x="1750423" y="1227233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2738845" y="1197431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727267" y="1167629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4715689" y="1137827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5704111" y="1119313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6692533" y="1143538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1750423" y="187548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2738845" y="1845678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3727267" y="182761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4715689" y="182761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5704111" y="1756272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6692533" y="179178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750423" y="247147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2738845" y="249392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38785" y="238574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4715689" y="2464123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04111" y="2404519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692533" y="2440032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1750423" y="309359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738845" y="3063794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3735163" y="300419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715689" y="300419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04111" y="305276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6692533" y="3009901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1750423" y="3728780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2738845" y="3698978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3727267" y="3669176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4715689" y="3639374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5704111" y="3648761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692533" y="3645085"/>
            <a:ext cx="599332" cy="364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5265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6" y="390368"/>
            <a:ext cx="5504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 and Rosie are playing a game.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1509">
            <a:off x="2600809" y="4153852"/>
            <a:ext cx="1017270" cy="9471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9479">
            <a:off x="1872376" y="4234678"/>
            <a:ext cx="1007553" cy="9380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blipFill>
                <a:blip r:embed="rId9"/>
                <a:stretch>
                  <a:fillRect l="-627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0241">
            <a:off x="5804977" y="4182135"/>
            <a:ext cx="956513" cy="8905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6832">
            <a:off x="5089418" y="4198420"/>
            <a:ext cx="994579" cy="9259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blipFill>
                <a:blip r:embed="rId12"/>
                <a:stretch>
                  <a:fillRect l="-660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056891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blipFill>
                <a:blip r:embed="rId13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32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blipFill>
                <a:blip r:embed="rId14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36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blipFill>
                <a:blip r:embed="rId15"/>
                <a:stretch>
                  <a:fillRect l="-627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18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blipFill>
                <a:blip r:embed="rId16"/>
                <a:stretch>
                  <a:fillRect l="-627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4705670" y="2947736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719347" y="2947736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2211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7" grpId="0"/>
      <p:bldP spid="19" grpId="0"/>
      <p:bldP spid="20" grpId="0"/>
      <p:bldP spid="21" grpId="0"/>
      <p:bldP spid="16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6" y="390368"/>
            <a:ext cx="5504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 and Rosie are playing a game.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80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653114"/>
                <a:ext cx="1941014" cy="523220"/>
              </a:xfrm>
              <a:prstGeom prst="rect">
                <a:avLst/>
              </a:prstGeom>
              <a:blipFill>
                <a:blip r:embed="rId7"/>
                <a:stretch>
                  <a:fillRect l="-6270" t="-10465" r="-5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4947399"/>
                <a:ext cx="1941014" cy="523220"/>
              </a:xfrm>
              <a:prstGeom prst="rect">
                <a:avLst/>
              </a:prstGeom>
              <a:blipFill>
                <a:blip r:embed="rId8"/>
                <a:stretch>
                  <a:fillRect l="-660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317344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306329"/>
                <a:ext cx="1941014" cy="523220"/>
              </a:xfrm>
              <a:prstGeom prst="rect">
                <a:avLst/>
              </a:prstGeom>
              <a:blipFill>
                <a:blip r:embed="rId9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904" y="5665259"/>
                <a:ext cx="1941014" cy="523220"/>
              </a:xfrm>
              <a:prstGeom prst="rect">
                <a:avLst/>
              </a:prstGeom>
              <a:blipFill>
                <a:blip r:embed="rId10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40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5297361"/>
                <a:ext cx="1941014" cy="523220"/>
              </a:xfrm>
              <a:prstGeom prst="rect">
                <a:avLst/>
              </a:prstGeom>
              <a:blipFill>
                <a:blip r:embed="rId11"/>
                <a:stretch>
                  <a:fillRect l="-6270" t="-11628" r="-5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20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32" y="4941607"/>
                <a:ext cx="1941014" cy="523220"/>
              </a:xfrm>
              <a:prstGeom prst="rect">
                <a:avLst/>
              </a:prstGeom>
              <a:blipFill>
                <a:blip r:embed="rId12"/>
                <a:stretch>
                  <a:fillRect l="-6270" t="-11765" r="-5329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4705670" y="2947736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719347" y="2947736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1509">
            <a:off x="2774385" y="4129468"/>
            <a:ext cx="1017270" cy="9471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0241">
            <a:off x="5936629" y="4098910"/>
            <a:ext cx="956513" cy="89054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4083">
            <a:off x="1987914" y="4179310"/>
            <a:ext cx="1017270" cy="94711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4002">
            <a:off x="5104252" y="4236556"/>
            <a:ext cx="975044" cy="907799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4688738" y="1699777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704856" y="2322470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780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7" grpId="0"/>
      <p:bldP spid="19" grpId="0"/>
      <p:bldP spid="20" grpId="0"/>
      <p:bldP spid="21" grpId="0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08714"/>
            <a:ext cx="1405916" cy="16959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7201" y="4571113"/>
            <a:ext cx="1395823" cy="15335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9195" y="390368"/>
            <a:ext cx="6222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number could Alex have rolled?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097957" y="4284467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7957" y="4284467"/>
                <a:ext cx="1941014" cy="523220"/>
              </a:xfrm>
              <a:prstGeom prst="rect">
                <a:avLst/>
              </a:prstGeom>
              <a:blipFill>
                <a:blip r:embed="rId7"/>
                <a:stretch>
                  <a:fillRect l="-6270" t="-11628" r="-5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6492383"/>
              </p:ext>
            </p:extLst>
          </p:nvPr>
        </p:nvGraphicFramePr>
        <p:xfrm>
          <a:off x="1524000" y="1045031"/>
          <a:ext cx="5934891" cy="3129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6972">
                  <a:extLst>
                    <a:ext uri="{9D8B030D-6E8A-4147-A177-3AD203B41FA5}">
                      <a16:colId xmlns:a16="http://schemas.microsoft.com/office/drawing/2014/main" val="147102673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209969327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1019536524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530930492"/>
                    </a:ext>
                  </a:extLst>
                </a:gridCol>
                <a:gridCol w="986972">
                  <a:extLst>
                    <a:ext uri="{9D8B030D-6E8A-4147-A177-3AD203B41FA5}">
                      <a16:colId xmlns:a16="http://schemas.microsoft.com/office/drawing/2014/main" val="3172433164"/>
                    </a:ext>
                  </a:extLst>
                </a:gridCol>
                <a:gridCol w="1000031">
                  <a:extLst>
                    <a:ext uri="{9D8B030D-6E8A-4147-A177-3AD203B41FA5}">
                      <a16:colId xmlns:a16="http://schemas.microsoft.com/office/drawing/2014/main" val="559308534"/>
                    </a:ext>
                  </a:extLst>
                </a:gridCol>
              </a:tblGrid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9306126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1179600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790659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0476538"/>
                  </a:ext>
                </a:extLst>
              </a:tr>
              <a:tr h="62592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997532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248968" y="4650280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/>
                  </a:rPr>
                  <a:t>6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8968" y="4650280"/>
                <a:ext cx="1941014" cy="523220"/>
              </a:xfrm>
              <a:prstGeom prst="rect">
                <a:avLst/>
              </a:prstGeom>
              <a:blipFill>
                <a:blip r:embed="rId8"/>
                <a:stretch>
                  <a:fillRect l="-660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248968" y="5009210"/>
                <a:ext cx="1941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8968" y="5009210"/>
                <a:ext cx="1941014" cy="523220"/>
              </a:xfrm>
              <a:prstGeom prst="rect">
                <a:avLst/>
              </a:prstGeom>
              <a:blipFill>
                <a:blip r:embed="rId9"/>
                <a:stretch>
                  <a:fillRect l="-660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4705670" y="2947736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719347" y="2947736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688738" y="1697972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704856" y="2322470"/>
            <a:ext cx="561703" cy="574766"/>
          </a:xfrm>
          <a:prstGeom prst="ellipse">
            <a:avLst/>
          </a:prstGeom>
          <a:solidFill>
            <a:schemeClr val="accent2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737377" y="1705540"/>
            <a:ext cx="561703" cy="574766"/>
          </a:xfrm>
          <a:prstGeom prst="ellipse">
            <a:avLst/>
          </a:prstGeom>
          <a:solidFill>
            <a:schemeClr val="accent1">
              <a:lumMod val="75000"/>
              <a:alpha val="4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524000" y="1685058"/>
            <a:ext cx="997131" cy="611286"/>
          </a:xfrm>
          <a:prstGeom prst="rect">
            <a:avLst/>
          </a:prstGeom>
          <a:noFill/>
          <a:ln w="57150">
            <a:solidFill>
              <a:srgbClr val="EE12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1692221" y="5587370"/>
            <a:ext cx="6222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Alex could have rolled 12, 6 or 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8370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17" grpId="0"/>
      <p:bldP spid="19" grpId="0"/>
      <p:bldP spid="29" grpId="0" animBg="1"/>
      <p:bldP spid="2" grpId="0" animBg="1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830073" y="532044"/>
            <a:ext cx="73629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Work out the value of each shape and then calculate the missing numbers.</a:t>
            </a:r>
          </a:p>
        </p:txBody>
      </p:sp>
      <p:sp>
        <p:nvSpPr>
          <p:cNvPr id="7" name="Regular Pentagon 6"/>
          <p:cNvSpPr/>
          <p:nvPr/>
        </p:nvSpPr>
        <p:spPr>
          <a:xfrm>
            <a:off x="1606731" y="1763484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189335" y="1744171"/>
                <a:ext cx="299139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600" dirty="0"/>
                  <a:t> 8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9335" y="1744171"/>
                <a:ext cx="2991394" cy="646331"/>
              </a:xfrm>
              <a:prstGeom prst="rect">
                <a:avLst/>
              </a:prstGeom>
              <a:blipFill>
                <a:blip r:embed="rId5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225006" y="2808557"/>
                <a:ext cx="299139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16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5006" y="2808557"/>
                <a:ext cx="2991394" cy="646331"/>
              </a:xfrm>
              <a:prstGeom prst="rect">
                <a:avLst/>
              </a:prstGeom>
              <a:blipFill>
                <a:blip r:embed="rId6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gular Pentagon 24"/>
          <p:cNvSpPr/>
          <p:nvPr/>
        </p:nvSpPr>
        <p:spPr>
          <a:xfrm>
            <a:off x="1627632" y="2805090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ross 25"/>
          <p:cNvSpPr/>
          <p:nvPr/>
        </p:nvSpPr>
        <p:spPr>
          <a:xfrm>
            <a:off x="2773172" y="3934446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gular Pentagon 30"/>
          <p:cNvSpPr/>
          <p:nvPr/>
        </p:nvSpPr>
        <p:spPr>
          <a:xfrm>
            <a:off x="1677198" y="3892133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238901" y="3892131"/>
                <a:ext cx="35087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8901" y="3892131"/>
                <a:ext cx="3508756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gular Pentagon 32"/>
          <p:cNvSpPr/>
          <p:nvPr/>
        </p:nvSpPr>
        <p:spPr>
          <a:xfrm>
            <a:off x="3868565" y="3934446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041390" y="3892131"/>
            <a:ext cx="966652" cy="74518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ross 33"/>
          <p:cNvSpPr/>
          <p:nvPr/>
        </p:nvSpPr>
        <p:spPr>
          <a:xfrm>
            <a:off x="2775713" y="5011427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2241442" y="4969112"/>
                <a:ext cx="35087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      </m:t>
                    </m:r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1442" y="4969112"/>
                <a:ext cx="3508756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gular Pentagon 36"/>
          <p:cNvSpPr/>
          <p:nvPr/>
        </p:nvSpPr>
        <p:spPr>
          <a:xfrm>
            <a:off x="3871106" y="5011427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5043931" y="4969112"/>
            <a:ext cx="966652" cy="74518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Cross 38"/>
          <p:cNvSpPr/>
          <p:nvPr/>
        </p:nvSpPr>
        <p:spPr>
          <a:xfrm>
            <a:off x="1702491" y="5022222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Cross 39"/>
          <p:cNvSpPr/>
          <p:nvPr/>
        </p:nvSpPr>
        <p:spPr>
          <a:xfrm>
            <a:off x="2773171" y="1786484"/>
            <a:ext cx="522515" cy="561703"/>
          </a:xfrm>
          <a:prstGeom prst="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gular Pentagon 40"/>
          <p:cNvSpPr/>
          <p:nvPr/>
        </p:nvSpPr>
        <p:spPr>
          <a:xfrm>
            <a:off x="2777019" y="2817744"/>
            <a:ext cx="561703" cy="561703"/>
          </a:xfrm>
          <a:prstGeom prst="pentag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61932" y="1571599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464776" y="17142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734485" y="2891197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45" name="Rectangle 44"/>
          <p:cNvSpPr/>
          <p:nvPr/>
        </p:nvSpPr>
        <p:spPr>
          <a:xfrm>
            <a:off x="2864349" y="1836502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180729" y="3941555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dirty="0">
                <a:solidFill>
                  <a:schemeClr val="accent1"/>
                </a:solidFill>
              </a:rPr>
              <a:t>32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227647" y="4998012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41F8AE3-2F7F-4575-AE8D-CDEBBED50D11}"/>
              </a:ext>
            </a:extLst>
          </p:cNvPr>
          <p:cNvSpPr/>
          <p:nvPr/>
        </p:nvSpPr>
        <p:spPr>
          <a:xfrm>
            <a:off x="1717503" y="1828149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31773E0-A12F-4DFC-94D6-5D732E25A93A}"/>
              </a:ext>
            </a:extLst>
          </p:cNvPr>
          <p:cNvSpPr/>
          <p:nvPr/>
        </p:nvSpPr>
        <p:spPr>
          <a:xfrm>
            <a:off x="2887791" y="2905128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635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24" grpId="0"/>
      <p:bldP spid="25" grpId="0" animBg="1"/>
      <p:bldP spid="26" grpId="0" animBg="1"/>
      <p:bldP spid="31" grpId="0" animBg="1"/>
      <p:bldP spid="33" grpId="0" animBg="1"/>
      <p:bldP spid="40" grpId="0" animBg="1"/>
      <p:bldP spid="41" grpId="0" animBg="1"/>
      <p:bldP spid="43" grpId="0"/>
      <p:bldP spid="43" grpId="1"/>
      <p:bldP spid="15" grpId="0"/>
      <p:bldP spid="45" grpId="0"/>
      <p:bldP spid="20" grpId="0"/>
      <p:bldP spid="46" grpId="0"/>
      <p:bldP spid="28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49306940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6.3|14.1|4.1|7.8|2.4|2.6|7.4|3.2|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2.1|6.4|0.8|3.2|8.8|0.5|0.5|0.5|4.5|8.3|0.5|0.4|0.4|0.3|0.3|0.3|0.5|4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0.7|0.5|0.7|2.6|13.7|1.8|0.8|0.6|0.9|0.5|0.9|2.6|6.6|0.8|0.6|5.5|10.7|0.8|5.4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3.3|3.1|4.6|0.8|0.6|0.8|0.6|0.7|0.4|0.6|0.4|0.7|0.3|0.6|0.3|0.8|2.7|1.8|15|1.6|0.9|3.1|0.8|0.7|0.5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0.6|0.4|0.3|0.3|0.3|0.5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6.1|0.6|0.7|4.4|6.1|4.4|0.9|0.9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.3|0.7|0.6|2.8|2.3|3.3|0.5|0.5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2|6.5|9.1|7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|1.4|5.1|20.7|17.7|16.4|16.1|5.6|0.8|1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51C58BD-3C8E-43E3-8661-40BEC533BB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11237</TotalTime>
  <Words>494</Words>
  <Application>Microsoft Office PowerPoint</Application>
  <PresentationFormat>On-screen Show (4:3)</PresentationFormat>
  <Paragraphs>288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231</cp:revision>
  <dcterms:created xsi:type="dcterms:W3CDTF">2019-07-05T11:02:13Z</dcterms:created>
  <dcterms:modified xsi:type="dcterms:W3CDTF">2021-12-28T14:51:37Z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