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5" r:id="rId3"/>
    <p:sldId id="263" r:id="rId4"/>
    <p:sldId id="264" r:id="rId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2DDC"/>
    <a:srgbClr val="005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756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A2DDD-BC23-49E8-B433-B271E2B5C8FD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39751-E6EB-41B6-8470-B008BA305E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79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nimated Title Slid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range_ra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457200"/>
            <a:ext cx="9144000" cy="3857625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bottom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top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top_swish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bottom_swish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14450"/>
            <a:ext cx="7772400" cy="1102519"/>
          </a:xfrm>
        </p:spPr>
        <p:txBody>
          <a:bodyPr anchor="b"/>
          <a:lstStyle>
            <a:lvl1pPr algn="l">
              <a:defRPr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343150"/>
            <a:ext cx="6400800" cy="131445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40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13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3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tatic Title Slid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bottom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top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top_swish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bottom_swish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14450"/>
            <a:ext cx="7772400" cy="1102519"/>
          </a:xfrm>
        </p:spPr>
        <p:txBody>
          <a:bodyPr anchor="b"/>
          <a:lstStyle>
            <a:lvl1pPr algn="l">
              <a:defRPr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343150"/>
            <a:ext cx="6400800" cy="131445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20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nima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range_rain.mp4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457200"/>
            <a:ext cx="9144000" cy="3857625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bottom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top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top_swish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" name="bottom_swish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14300"/>
            <a:ext cx="7924800" cy="857250"/>
          </a:xfrm>
        </p:spPr>
        <p:txBody>
          <a:bodyPr>
            <a:normAutofit/>
          </a:bodyPr>
          <a:lstStyle>
            <a:lvl1pPr algn="r"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71551"/>
            <a:ext cx="7924800" cy="3623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3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6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9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  <p:bldLst>
      <p:bldP spid="16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4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tic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bottom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top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top_swish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" name="bottom_swish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14300"/>
            <a:ext cx="7924800" cy="857250"/>
          </a:xfrm>
        </p:spPr>
        <p:txBody>
          <a:bodyPr>
            <a:normAutofit/>
          </a:bodyPr>
          <a:lstStyle>
            <a:lvl1pPr algn="r"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71551"/>
            <a:ext cx="7924800" cy="3623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873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611041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48590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66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60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414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644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362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171450"/>
            <a:ext cx="3048000" cy="871538"/>
          </a:xfrm>
        </p:spPr>
        <p:txBody>
          <a:bodyPr anchor="b">
            <a:normAutofit/>
          </a:bodyPr>
          <a:lstStyle>
            <a:lvl1pPr algn="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5111750" cy="4308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1314450"/>
            <a:ext cx="3124200" cy="1943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439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5312" y="1771650"/>
            <a:ext cx="3163888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028700"/>
            <a:ext cx="5105400" cy="26884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5312" y="2196703"/>
            <a:ext cx="3163888" cy="9465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30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528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42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ottom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top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top_swish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bottom_swish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14401"/>
            <a:ext cx="8229600" cy="36802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30993-28BF-4F94-9E33-75AF7F5CF5B7}" type="datetimeFigureOut">
              <a:rPr lang="en-US" smtClean="0"/>
              <a:pPr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C1DE3-D9D4-48E8-A40B-23B6B40776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76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6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lang="en-US" sz="3200" kern="1200" dirty="0" smtClean="0">
          <a:ln>
            <a:solidFill>
              <a:schemeClr val="accent3">
                <a:lumMod val="50000"/>
              </a:schemeClr>
            </a:solidFill>
          </a:ln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lang="en-US" sz="2400" kern="1200" dirty="0" smtClean="0">
          <a:solidFill>
            <a:schemeClr val="accent3">
              <a:lumMod val="40000"/>
              <a:lumOff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hyperlink" Target="https://www.as.uky.edu/sites/default/files/elearning/module07swf.swf" TargetMode="Externa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3369722" y="133350"/>
            <a:ext cx="5562600" cy="2819400"/>
          </a:xfrm>
          <a:prstGeom prst="cloudCallout">
            <a:avLst>
              <a:gd name="adj1" fmla="val -61044"/>
              <a:gd name="adj2" fmla="val 1509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173284" y="4126428"/>
            <a:ext cx="59554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Rocks and Soils</a:t>
            </a:r>
            <a:endParaRPr lang="en-US" sz="6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0" y="573554"/>
            <a:ext cx="3505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Where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does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soil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come </a:t>
            </a:r>
            <a:r>
              <a:rPr lang="es-SV" sz="4000" b="1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from</a:t>
            </a:r>
            <a:r>
              <a:rPr lang="es-SV" sz="4000" b="1" dirty="0" smtClean="0">
                <a:ln w="1143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?</a:t>
            </a:r>
            <a:endParaRPr lang="en-US" sz="4000" b="1" dirty="0">
              <a:ln w="11430"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C:\Users\Carolina\Documents\ABC School\PowerPoint tools\animations\People, Questions + speech bubbles\Questions\question_mark_serious_thinker_500_clr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381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849" y="4248237"/>
            <a:ext cx="8536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The story of Roger Rock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5" y="1123950"/>
            <a:ext cx="4343400" cy="28007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Roger Rock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hard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People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broke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hammers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spades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hard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shape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proud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unbreakable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However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getting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worried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Strange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things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happening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seemed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getting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571" y="1462504"/>
            <a:ext cx="4343400" cy="21236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sun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in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swelled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up.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cold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night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shrank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After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all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growing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shrinking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bits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starting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break off!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571" y="1462504"/>
            <a:ext cx="4343400" cy="21236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In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middle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winter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cracks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filled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froze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ice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began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push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… CRACK!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ice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made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split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more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falling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" y="770362"/>
            <a:ext cx="4343400" cy="3477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swept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past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would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little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against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again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rubbed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little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swept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big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rocks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past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would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smash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other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pieces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</a:t>
            </a:r>
            <a:r>
              <a:rPr lang="es-SV" sz="2200" dirty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carry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away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197" y="878526"/>
            <a:ext cx="4343400" cy="313932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time, Roger Rock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crumbled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However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even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those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stones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got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  As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were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rubbed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banged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together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river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became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even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smaller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turned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to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gravel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grains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sand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finally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 fine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powder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197" y="1555634"/>
            <a:ext cx="4343400" cy="1785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powder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mixed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bits of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rotting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plants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bacteria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tiny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funghi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All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this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stuff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mixed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with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air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water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9505" y="1217079"/>
            <a:ext cx="4343400" cy="2462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One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day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, Roger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looked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at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himself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and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noticed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looked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so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different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from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before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. 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realised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now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that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had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the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wrong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name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</a:p>
          <a:p>
            <a:endParaRPr lang="es-SV" sz="2200" dirty="0">
              <a:solidFill>
                <a:sysClr val="windowText" lastClr="000000"/>
              </a:solidFill>
              <a:latin typeface="Comic Sans MS" pitchFamily="66" charset="0"/>
            </a:endParaRPr>
          </a:p>
          <a:p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¨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I´m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Simon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Soil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!¨ he </a:t>
            </a:r>
            <a:r>
              <a:rPr lang="es-SV" sz="2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said</a:t>
            </a:r>
            <a:r>
              <a:rPr lang="es-SV" sz="2200" dirty="0" smtClean="0">
                <a:solidFill>
                  <a:sysClr val="windowText" lastClr="000000"/>
                </a:solidFill>
                <a:latin typeface="Comic Sans MS" pitchFamily="66" charset="0"/>
              </a:rPr>
              <a:t>!</a:t>
            </a:r>
            <a:endParaRPr lang="en-US" sz="2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526379"/>
            <a:ext cx="3143104" cy="35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7" y="770362"/>
            <a:ext cx="3274402" cy="3542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72" y="750414"/>
            <a:ext cx="3811964" cy="3469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7" y="1383249"/>
            <a:ext cx="3917835" cy="2316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4648200" y="133350"/>
            <a:ext cx="3962400" cy="745176"/>
          </a:xfrm>
          <a:prstGeom prst="wedgeEllipseCallout">
            <a:avLst>
              <a:gd name="adj1" fmla="val 11120"/>
              <a:gd name="adj2" fmla="val 100257"/>
            </a:avLst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Clcik</a:t>
            </a:r>
            <a:r>
              <a:rPr lang="es-SV" dirty="0" smtClean="0">
                <a:latin typeface="Comic Sans MS" pitchFamily="66" charset="0"/>
              </a:rPr>
              <a:t> me </a:t>
            </a:r>
            <a:r>
              <a:rPr lang="es-SV" dirty="0" err="1" smtClean="0">
                <a:latin typeface="Comic Sans MS" pitchFamily="66" charset="0"/>
              </a:rPr>
              <a:t>to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have</a:t>
            </a:r>
            <a:r>
              <a:rPr lang="es-SV" dirty="0" smtClean="0">
                <a:latin typeface="Comic Sans MS" pitchFamily="66" charset="0"/>
              </a:rPr>
              <a:t> a  look at </a:t>
            </a:r>
            <a:r>
              <a:rPr lang="es-SV" dirty="0" err="1" smtClean="0">
                <a:latin typeface="Comic Sans MS" pitchFamily="66" charset="0"/>
              </a:rPr>
              <a:t>why</a:t>
            </a:r>
            <a:r>
              <a:rPr lang="es-SV" dirty="0" smtClean="0">
                <a:latin typeface="Comic Sans MS" pitchFamily="66" charset="0"/>
              </a:rPr>
              <a:t> a rock </a:t>
            </a:r>
            <a:r>
              <a:rPr lang="es-SV" dirty="0" err="1" smtClean="0">
                <a:latin typeface="Comic Sans MS" pitchFamily="66" charset="0"/>
              </a:rPr>
              <a:t>changes</a:t>
            </a:r>
            <a:r>
              <a:rPr lang="es-SV" dirty="0" smtClean="0">
                <a:latin typeface="Comic Sans MS" pitchFamily="66" charset="0"/>
              </a:rPr>
              <a:t>!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71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773384"/>
              </p:ext>
            </p:extLst>
          </p:nvPr>
        </p:nvGraphicFramePr>
        <p:xfrm>
          <a:off x="761994" y="971550"/>
          <a:ext cx="7620006" cy="2971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0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0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0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5900">
                <a:tc>
                  <a:txBody>
                    <a:bodyPr/>
                    <a:lstStyle/>
                    <a:p>
                      <a:r>
                        <a:rPr lang="es-SV" dirty="0" smtClean="0"/>
                        <a:t>1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2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3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r>
                        <a:rPr lang="es-SV" dirty="0" smtClean="0"/>
                        <a:t>4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5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SV" dirty="0" smtClean="0"/>
                        <a:t>6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07450" y="-2551"/>
            <a:ext cx="89947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What happened in the story?</a:t>
            </a:r>
            <a:endParaRPr lang="en-US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371600" y="4248150"/>
            <a:ext cx="5943600" cy="685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dirty="0" err="1" smtClean="0">
                <a:latin typeface="Comic Sans MS" pitchFamily="66" charset="0"/>
              </a:rPr>
              <a:t>Work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with</a:t>
            </a:r>
            <a:r>
              <a:rPr lang="es-SV" dirty="0" smtClean="0">
                <a:latin typeface="Comic Sans MS" pitchFamily="66" charset="0"/>
              </a:rPr>
              <a:t> a </a:t>
            </a:r>
            <a:r>
              <a:rPr lang="es-SV" dirty="0" err="1" smtClean="0">
                <a:latin typeface="Comic Sans MS" pitchFamily="66" charset="0"/>
              </a:rPr>
              <a:t>partner</a:t>
            </a:r>
            <a:r>
              <a:rPr lang="es-SV" dirty="0" smtClean="0">
                <a:latin typeface="Comic Sans MS" pitchFamily="66" charset="0"/>
              </a:rPr>
              <a:t>.  Can </a:t>
            </a:r>
            <a:r>
              <a:rPr lang="es-SV" dirty="0" err="1" smtClean="0">
                <a:latin typeface="Comic Sans MS" pitchFamily="66" charset="0"/>
              </a:rPr>
              <a:t>you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remember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the</a:t>
            </a:r>
            <a:r>
              <a:rPr lang="es-SV" dirty="0" smtClean="0">
                <a:latin typeface="Comic Sans MS" pitchFamily="66" charset="0"/>
              </a:rPr>
              <a:t> </a:t>
            </a:r>
            <a:r>
              <a:rPr lang="es-SV" dirty="0" err="1" smtClean="0">
                <a:latin typeface="Comic Sans MS" pitchFamily="66" charset="0"/>
              </a:rPr>
              <a:t>stages</a:t>
            </a:r>
            <a:r>
              <a:rPr lang="es-SV" dirty="0" smtClean="0">
                <a:latin typeface="Comic Sans MS" pitchFamily="66" charset="0"/>
              </a:rPr>
              <a:t>?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828330"/>
              </p:ext>
            </p:extLst>
          </p:nvPr>
        </p:nvGraphicFramePr>
        <p:xfrm>
          <a:off x="304800" y="786032"/>
          <a:ext cx="8382000" cy="43360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764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41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192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357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0480" y="-95250"/>
            <a:ext cx="3637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Your Task</a:t>
            </a:r>
            <a:endParaRPr lang="en-US" sz="5400" b="1" cap="none" spc="0" dirty="0">
              <a:ln w="11430">
                <a:solidFill>
                  <a:srgbClr val="FFFF0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6200" y="76200"/>
            <a:ext cx="4572000" cy="66675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sz="2400" dirty="0" err="1" smtClean="0">
                <a:latin typeface="Comic Sans MS" pitchFamily="66" charset="0"/>
              </a:rPr>
              <a:t>Tell</a:t>
            </a:r>
            <a:r>
              <a:rPr lang="es-SV" sz="2400" dirty="0" smtClean="0">
                <a:latin typeface="Comic Sans MS" pitchFamily="66" charset="0"/>
              </a:rPr>
              <a:t> </a:t>
            </a:r>
            <a:r>
              <a:rPr lang="es-SV" sz="2400" dirty="0" err="1" smtClean="0">
                <a:latin typeface="Comic Sans MS" pitchFamily="66" charset="0"/>
              </a:rPr>
              <a:t>the</a:t>
            </a:r>
            <a:r>
              <a:rPr lang="es-SV" sz="2400" dirty="0" smtClean="0">
                <a:latin typeface="Comic Sans MS" pitchFamily="66" charset="0"/>
              </a:rPr>
              <a:t> </a:t>
            </a:r>
            <a:r>
              <a:rPr lang="es-SV" sz="2400" dirty="0" err="1" smtClean="0">
                <a:latin typeface="Comic Sans MS" pitchFamily="66" charset="0"/>
              </a:rPr>
              <a:t>story</a:t>
            </a:r>
            <a:r>
              <a:rPr lang="es-SV" sz="2400" dirty="0" smtClean="0">
                <a:latin typeface="Comic Sans MS" pitchFamily="66" charset="0"/>
              </a:rPr>
              <a:t> of Roger Rock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7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range_rain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DC7B1A"/>
      </a:accent2>
      <a:accent3>
        <a:srgbClr val="FFD147"/>
      </a:accent3>
      <a:accent4>
        <a:srgbClr val="BD4343"/>
      </a:accent4>
      <a:accent5>
        <a:srgbClr val="918485"/>
      </a:accent5>
      <a:accent6>
        <a:srgbClr val="9F583B"/>
      </a:accent6>
      <a:hlink>
        <a:srgbClr val="CC9900"/>
      </a:hlink>
      <a:folHlink>
        <a:srgbClr val="96A9A9"/>
      </a:folHlink>
    </a:clrScheme>
    <a:fontScheme name="Custom 3">
      <a:majorFont>
        <a:latin typeface="Impact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343</Words>
  <Application>Microsoft Office PowerPoint</Application>
  <PresentationFormat>On-screen Show (16:9)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Comic Sans MS</vt:lpstr>
      <vt:lpstr>Impact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Art</dc:creator>
  <cp:lastModifiedBy>Melanie Anderson</cp:lastModifiedBy>
  <cp:revision>62</cp:revision>
  <dcterms:created xsi:type="dcterms:W3CDTF">2010-02-02T21:33:18Z</dcterms:created>
  <dcterms:modified xsi:type="dcterms:W3CDTF">2021-12-28T16:06:31Z</dcterms:modified>
</cp:coreProperties>
</file>