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112" y="-4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1 B4 PP 0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20</cp:revision>
  <dcterms:created xsi:type="dcterms:W3CDTF">2019-07-05T11:02:13Z</dcterms:created>
  <dcterms:modified xsi:type="dcterms:W3CDTF">2019-10-17T16:55:07Z</dcterms:modified>
</cp:coreProperties>
</file>