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7" y="650149"/>
            <a:ext cx="1870033" cy="14007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7" y="2050869"/>
            <a:ext cx="1870033" cy="1400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30" y="650149"/>
            <a:ext cx="1870033" cy="14007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30" y="2050869"/>
            <a:ext cx="1870033" cy="14007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6" y="3451589"/>
            <a:ext cx="1870033" cy="14007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29" y="3451589"/>
            <a:ext cx="1870033" cy="14007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17" y="841738"/>
            <a:ext cx="1870033" cy="14007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950" y="841738"/>
            <a:ext cx="1870033" cy="140072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79714" y="3056709"/>
            <a:ext cx="5669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I have 12 conkers and Sam gave me 4 more. How many do I have now?</a:t>
            </a:r>
            <a:endParaRPr lang="en-GB" sz="3600" dirty="0"/>
          </a:p>
        </p:txBody>
      </p:sp>
      <p:sp>
        <p:nvSpPr>
          <p:cNvPr id="13" name="Rectangle 12"/>
          <p:cNvSpPr/>
          <p:nvPr/>
        </p:nvSpPr>
        <p:spPr>
          <a:xfrm>
            <a:off x="979714" y="5081451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940983" y="5089708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994365" y="5081450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lus 15"/>
          <p:cNvSpPr/>
          <p:nvPr/>
        </p:nvSpPr>
        <p:spPr>
          <a:xfrm>
            <a:off x="2161903" y="5257798"/>
            <a:ext cx="628857" cy="71845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Equal 16"/>
          <p:cNvSpPr/>
          <p:nvPr/>
        </p:nvSpPr>
        <p:spPr>
          <a:xfrm>
            <a:off x="4123172" y="5323112"/>
            <a:ext cx="825137" cy="58782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5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7" y="650149"/>
            <a:ext cx="1870033" cy="14007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7" y="2050869"/>
            <a:ext cx="1870033" cy="1400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30" y="650149"/>
            <a:ext cx="1870033" cy="14007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30" y="2050869"/>
            <a:ext cx="1870033" cy="14007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6" y="3451589"/>
            <a:ext cx="1870033" cy="14007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29" y="3451589"/>
            <a:ext cx="1870033" cy="14007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28" y="4852309"/>
            <a:ext cx="1870033" cy="14007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5" y="4852309"/>
            <a:ext cx="1870033" cy="140072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79714" y="3056709"/>
            <a:ext cx="5669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I have 16 conkers and Dave gave me 6 more. How many do I have now?</a:t>
            </a:r>
            <a:endParaRPr lang="en-GB" sz="3600" dirty="0"/>
          </a:p>
        </p:txBody>
      </p:sp>
      <p:sp>
        <p:nvSpPr>
          <p:cNvPr id="13" name="Rectangle 12"/>
          <p:cNvSpPr/>
          <p:nvPr/>
        </p:nvSpPr>
        <p:spPr>
          <a:xfrm>
            <a:off x="979714" y="5081451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940983" y="5089708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994365" y="5081450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lus 15"/>
          <p:cNvSpPr/>
          <p:nvPr/>
        </p:nvSpPr>
        <p:spPr>
          <a:xfrm>
            <a:off x="4151612" y="5193440"/>
            <a:ext cx="628857" cy="71845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Equal 16"/>
          <p:cNvSpPr/>
          <p:nvPr/>
        </p:nvSpPr>
        <p:spPr>
          <a:xfrm>
            <a:off x="2085299" y="5331371"/>
            <a:ext cx="825137" cy="58782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916" y="254589"/>
            <a:ext cx="1870033" cy="14007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6" y="1616801"/>
            <a:ext cx="1870033" cy="14007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6" y="254589"/>
            <a:ext cx="1870033" cy="140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505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7" y="650149"/>
            <a:ext cx="1870033" cy="14007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7" y="2050869"/>
            <a:ext cx="1870033" cy="1400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30" y="650149"/>
            <a:ext cx="1870033" cy="14007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30" y="2050869"/>
            <a:ext cx="1870033" cy="14007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6" y="3451589"/>
            <a:ext cx="1870033" cy="14007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29" y="3451589"/>
            <a:ext cx="1870033" cy="14007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628" y="4852309"/>
            <a:ext cx="1870033" cy="14007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95" y="4852309"/>
            <a:ext cx="1870033" cy="140072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79714" y="3056709"/>
            <a:ext cx="5669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Now make your own addition calculations.</a:t>
            </a:r>
            <a:endParaRPr lang="en-GB" sz="3600" dirty="0"/>
          </a:p>
        </p:txBody>
      </p:sp>
      <p:sp>
        <p:nvSpPr>
          <p:cNvPr id="13" name="Rectangle 12"/>
          <p:cNvSpPr/>
          <p:nvPr/>
        </p:nvSpPr>
        <p:spPr>
          <a:xfrm>
            <a:off x="979714" y="5081451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940983" y="5089708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994365" y="5081450"/>
            <a:ext cx="1031966" cy="1071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lus 15"/>
          <p:cNvSpPr/>
          <p:nvPr/>
        </p:nvSpPr>
        <p:spPr>
          <a:xfrm>
            <a:off x="4151612" y="5193440"/>
            <a:ext cx="628857" cy="71845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Equal 16"/>
          <p:cNvSpPr/>
          <p:nvPr/>
        </p:nvSpPr>
        <p:spPr>
          <a:xfrm>
            <a:off x="2085299" y="5331371"/>
            <a:ext cx="825137" cy="58782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916" y="254589"/>
            <a:ext cx="1870033" cy="14007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6" y="1616801"/>
            <a:ext cx="1870033" cy="14007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6" y="254589"/>
            <a:ext cx="1870033" cy="140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23270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10</TotalTime>
  <Words>43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Rockwell</vt:lpstr>
      <vt:lpstr>Gallery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Stacey Wilkerson</dc:creator>
  <cp:lastModifiedBy>Stacey Wilkerson</cp:lastModifiedBy>
  <cp:revision>2</cp:revision>
  <dcterms:created xsi:type="dcterms:W3CDTF">2022-01-19T09:39:22Z</dcterms:created>
  <dcterms:modified xsi:type="dcterms:W3CDTF">2022-01-19T09:49:23Z</dcterms:modified>
</cp:coreProperties>
</file>