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74" r:id="rId2"/>
    <p:sldId id="275" r:id="rId3"/>
    <p:sldId id="276" r:id="rId4"/>
    <p:sldId id="277" r:id="rId5"/>
    <p:sldId id="278" r:id="rId6"/>
    <p:sldId id="279" r:id="rId7"/>
    <p:sldId id="262" r:id="rId8"/>
    <p:sldId id="282" r:id="rId9"/>
    <p:sldId id="281" r:id="rId10"/>
    <p:sldId id="280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8977" autoAdjust="0"/>
    <p:restoredTop sz="94654"/>
  </p:normalViewPr>
  <p:slideViewPr>
    <p:cSldViewPr snapToGrid="0" snapToObjects="1">
      <p:cViewPr varScale="1">
        <p:scale>
          <a:sx n="62" d="100"/>
          <a:sy n="62" d="100"/>
        </p:scale>
        <p:origin x="78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4.80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6523 24575,'25'-59'0,"14"-1"0,11 1 0,8 9-984,14-10 733,-8-2 251,-23 23 0,2 0-492,1 1 0,0-1 415,0-4 0,1 1 77,4 3 0,-1 0 0,-4-4 0,-1-1 0,1 1 0,0-1 0,-1 0 0,1 1 0,0-1 0,-1 0 0,-5 7 0,-1-1 0,5-4 0,1 0-83,-5 4 0,-1 1 83,0-1 0,1 0 0,5-4 0,-2 0 0,23-21 0,-22 26 0,0-1 0,24-35 0,7 7 0,-11-6 0,-1 12 0,-25 23 0,0 1 0,28-27 0,-28 27 0,0-1 0,27-35 0,-2 9 0,-29 21 0,1-1 0,30-32 0,-30 32 0,-1-1 0,-4 1 0,-1 1 0,33-32 0,-6-8 0,9 7 0,-30 32 0,-1-1 0,-4 1 0,-1 2 0,33-34 0,-6-6 0,9 5 0,-36 35 0,0-2 0,5 0 0,-1-1 0,-4 2 0,0 0 0,37-33 0,-27 32 0,0 2 0,27-23 0,-27 22 0,0 0 0,24-22 0,-28 22 0,-1 0 0,29-21 0,-28 21 0,-1-1 0,31-32 0,-25 32 0,-1-1 0,-3 0 0,0 1 0,4-1 0,-1 0 0,-4-4 0,0-1 0,4 5 0,1-1 0,-4-8 0,0-1 0,3 9 0,1 1 0,1-11 0,0-1 0,-5 11 0,0 0 0,5-10 0,0 0 0,-1 9 0,-1 2 0,1-5 0,2 1 0,3 4 0,1 1 0,-6 5 0,-1 1 0,6-6 0,-1 1 0,-5 4 0,1 1 0,6-2 0,-1 0 0,-5 3 0,0 0 0,4-2 0,0 1 0,33-29 0,-37 30 0,-1-1 0,6 0 0,-1 0 0,21-27 0,-26 28 0,-2 0 0,16-22-79,6-2 79,-19 14 564,10-10-564,-14 20 983,1-7-803,-10 17 620,7-6-800,-15 15 91,7-6-91,-9 14 0,0 2 0,-6 1 0,4 4 0,-12 15 0,6-2 0,-7 18 0,0-14 0,0 0 0,0 0 0,0 9 0,0 11 0,0 1 0,0 17 0,0-7 0,-9 21 0,-10-9 0,-11 9 0,-7-11 0,0-1 0,0 1 0,0-1 0,2-9 0,-1-2 0,9-1 0,-6 3 0,6 0 0,-10 7 0,9 4 0,-9 13 0,6 10-788,-21 4 788,9-3 0,12-33 0,0 0 0,3 0 0,1 1 0,-5 5 0,-1 1 0,0-1 0,1 1-492,-2 7 0,0-1 399,1-10 1,0 1 92,-1 9 0,0-2 0,2-13 0,-1-2 0,0 5 0,1-1 0,-1-4 0,0-1 0,1 0 0,-1 1 0,-12 7 0,0 0 0,9-5 0,1-1 0,-3-1 0,-1-1-282,2-5 0,2-1 282,-20 33 0,6-18 0,-4 2-492,5-6 0,1 1 184,-7 16 1,-3 0 307,-7-9 0,-1-2 0,10-1 0,-1 2-328,7-10 0,-2 2 0,0-2 64,-18 14 1,1-2 263,4-1 0,1 2 0,-2 1 0,-2 1 0,14-15 0,-2 1 0,3-1 0,-8 9 0,-1 0 0,5-3 0,-4 3 0,5-3 0,-1-2 0,4 0 0,-3 11 0,0 1-79,2-7 0,1-1 79,6-2 0,2-1 0,0-7 0,1 1-39,-4 6 0,2 0 39,11-11 0,2-2 0,-31 36 983,28-30-538,1-16 538,9-4 0,1-7 0,9 0-222,0-1-32,6 0-729,-4-6 0,5-3 0,20-33 0,2 5 0,38-36 0,-14 12 0,20-14 0,-18 3 0,20-14-492,-21 26 0,2-1 216,-2 1 0,3-1 276,22-14 0,5-1-492,-8-1 0,4 0 164,-4 12 0,4 0 0,1-4 0,3-11 0,1-5 0,2 1 82,-13 19 0,1 1 0,2-1 0,-2-3 0,4-6 0,-1-4 0,-1-1 0,1 2 0,-1 3 0,0 0 0,0 1 0,0 0 0,0-1 0,1 1 0,-1 0 0,-2-2 189,-3-1 0,-1-2 0,-2 2 1,-1 4-272,4 1 0,-2 6 0,-2-3 91,-2-8 1,-3-3 0,-1 5 236,16-5 0,-2 1 0,-4-4 0,1-2 0,-12 18 0,1 0 0,-2 1 0,11-13 0,-1 2-150,0 1 1,-1 0 149,0 0 0,-1 3 491,-9 11 1,0 1-361,1-5 1,0 0-132,-6 5 0,-1 2 491,-1 5 1,-1 1 491,27-35 0,-13 13-522,-3 2-461,-10 1 0,0 1 983,-1 9 0,1-7 0,-3 16 0,-6-6 0,-4 9-340,-7 0-214,0 1-429,0-1 0,5 2 0,-3-2 0,-4 10 0,-7 1 0,-8 8 0,0 7 0,0 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7.41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4316 24575,'37'-41'0,"-1"-1"0,2-3 0,-1-2 0,5-2 0,0 0-492,0-5 0,-1 0 0,-5 8 0,2 0 325,6-9 0,2 1 167,-5 13 0,0 1 0,8-17 0,1-2 0,1 8 0,-1 0 0,-7-1 0,-1 0 0,0 4 0,0 1 0,-1 2 0,0 1 0,-1 1 0,1 0 0,-1 3 0,-1 1-45,-2-1 1,0 1 44,1 5 0,0 0 0,-4-5 0,0 2 0,34-18 0,-9-12 0,1 10 0,-8-4 0,12-9 0,-9-6 0,-22 37 0,0-2 0,0-4 0,-1-2 0,0 4 0,-1 0 0,19-25 0,2-9 0,-11 20 0,10-11 0,-4 2 0,-3 12 570,-6 1-570,-6 8 0,3 4 0,0-15 0,3 6 983,2-11-820,-2 8-163,5 1 0,1-2 0,13-8 0,0 0 0,-3 14 0,3 0 0,-10 10 0,2 0-425,18-13 1,1 2 424,-16 12 0,-2 2 0,1-1 0,-1 0-197,-1 0 0,-3 1 197,23-21 0,10-3 0,-28 15 0,-10 12 0,0-2 0,19-20 0,14-11 0,-23 15 0,4 0 0,-18 16 0,9-6 0,-16 13 0,10-5 983,-11 8-474,-5 4-83,-10 12-426,-1-4 0,-6 11 0,2-5 0,-3 6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0.05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4516 112 24575,'0'47'0,"-4"0"0,-15 4 0,-1-6 0,-3 1 0,-11 11 0,3-3 0,0 1-984,-15 17 664,17-23 0,-1 2 320,-5 3 0,-1-1 0,3-1 0,0-1 0,-1 2 0,1 0 0,1-6 0,1 1 0,-2 5 0,1-1 0,3-5 0,0-1 0,-3 3 0,0 0 0,1 0 0,-1 0 0,3-3 0,0 0 0,-6 4 0,0 1 0,5-2 0,0 0 0,-8 4 0,-2-1 0,6-1 0,0 1-492,-3 7 0,-1-1 396,-2-4 0,2-1 96,3 6 0,0-1 0,-4-3 0,-1 0 0,4-1 0,0 0 0,0 0 0,0-1 0,1-1 0,-1-1 0,-3 3 0,1-1 0,5-8 0,1-2 0,0-3 0,-1 0 0,0 1 0,0-1 0,-1-3 0,-1 1 0,-11 15 0,-2 1 0,6-11 0,0 0-13,0 2 0,0-1 13,3-10 0,0-1 0,-26 31 0,-11-3 0,37-28 0,-1 0 0,-3-1 0,0 0 0,0 0 0,0-1 0,-4 5 0,0-2 0,5-5 0,0-1 0,-2 6 0,1 0 0,-39 23 0,19-10 0,19-17 0,2-1 0,-5 2-9,-31 21 9,29-18 0,-11 6 0,-8 12 0,6-4 0,-6 5 0,12-4 743,9-14-743,-2 12 983,2-12-653,-4 14-330,-4-4 0,-1 11 767,11-11-767,-2 3 12,11-8-12,1-4 0,-2 9 0,6-13 0,1 6 0,9-13 0,-2 3 0,6-1 0,-2-3 0,4 3 0,1-9 0,-1 7 0,4-5 0,-4 11 0,6-8 0,-2 8 0,-1-3 0,3 9 0,-6-4 0,5 9 0,-1-8 0,3-2 0,0-5 0,4-5 0,-2-4 0,5-4 0,-2-4 0,3-4 0,21-15 0,1-18 0,48-38 0,-33 19 0,2-4-492,20-14 0,4-3 164,-16 12 0,1-4 0,1 0 0,9-7 0,1-1 0,1-2 82,-11 10 0,0-1 0,1-1 0,2-1 0,5-5 0,2-2 0,1 0 0,-1 0 0,-1-2 0,0 0 0,0-1 0,1 1 0,1-3 0,2 1 0,-1 0 0,-3 4-82,3-5 0,-3 4 0,2-1 82,-11 13 0,1-1 0,-1 2 0,-2 3-82,0-1 0,-3 4 0,2-2 0,10-9 0,3-1 0,-4 1 0,-9 9 0,-3 3 0,0 1 391,18-18 1,-1 4-64,-8 11 0,-3 3 491,-6 3 1,0 2-1,0 6 1,-1 0 491,25-33 0,-9 22 0,-4-4 0,-10 9 0,0-6 0,-1-2 0,12-22 0,-18 23-264,12-21 183,-23 29-902,0 3 230,-5 3-230,0 3 0,-6 7 0,0 4 0,-4 6 0,-2 7 0,-2 0 0,-4 4 0,-22 23 0,-2 1 0,-27 29 0,-8 4 0,17-12 0,-6 5-328,-9 5 0,-6 5 0,2-3-164,-5 8 0,0 0 206,-2 1 1,-5 5-1,6-4 286,0 1 0,4 0 0,12-12 0,-1 2 0,0 0 0,2 1 0,1 1 0,0 0 0,-1 0 0,1-1 0,1 0 0,-17 23 0,4-3-492,14-19 0,1-2 338,-4 7 0,3-3-248,-6 11 402,19-25 0,-1 1 0,-12 17 0,15-13 0,4-17 983,14-8 0,4-9 0,4-3 0,3 0-396,17-25-587,5-13 0,38-48 0,-11 4 0,6-10-328,-10 17 0,4-3 0,3-5 82,1-2 0,3-4 0,3-4 0,-1 0 49,-7 10 0,0-3 1,0 0-1,1 1 0,-1 0 0,-3 5 0,-1 2 1,0 0-1,0-2 0,2-1 33,-2 2 0,1-1 0,1-2 0,0 0 0,-1 1 0,-2 2-33,2-3 0,-3 1 1,-1 2-1,1-1 0,2-1 0,5-6 0,2-3 1,0 1-1,0 1 0,-4 4-49,-2 1 0,-1 4 0,-2 1 0,0-2 0,4-3 0,2-3 0,-3 4 0,-6 10-246,0 3 0,-2 4 164,2-5 0,1-5 0,-4 9-656,17-18 1475,-23 29 1,-2 2 491,7-6 0,-12 19 0,-12 18 0,-12 9 0,-21 20 0,-20 18-492,-3 2 1,-6 5-519,-2 5 0,-6 4 27,-14 10 0,-11 6 0,5-1 0,19-16 0,3-2 0,-6 5-246,-8 6 0,-7 6 0,-1 2 0,4-3 0,11-8 0,3-2 0,-1 0 0,-2 4 49,1-3 0,-2 4 1,-1 0-1,-1 1 0,0 0 0,-1 1 0,-1 1 1,-1 0-1,1 0 0,0 2 0,-3 2 0,1 2 1,0 0-1,0 0 0,0 0 0,3-3 0,0 0 1,0-1-1,2 0 0,4-3-49,0 1 0,3-2 0,1-1 0,0 2 0,-4 3 0,0 2 0,1-1 0,4-5-82,3-4 0,3-3 0,-1 2 0,-8 14 0,-1 3 0,1-3 285,8-14 1,2-2-1,3-3 534,-2 10 1,2-4-34,2-7 1,3-5 524,-2 6 0,-8 6 0,22-21 0,3-12 0,13-5 0,5-8 0,0-1 0,24-49 0,-9 17 0,23-43 0,-3 9 0,10 6-713,9-26-1254,15 12 965,-27 26 0,3-1 19,8-5 0,5-2-492,20-12 0,4-2 0,-3-1 0,1 1 69,5 2 0,0 1-69,-3-1 0,-1 2 0,-6 4 0,-2 3 0,-7 9 0,-1-1 279,8-10 1,-4 2 280,-21 19 1,-3 3-69,8-5 0,-1 0 983,18-18 0,-15 17 0,-16 8 0,-14 11 0,-5 8 0,-4 4 0,-36 30-788,-1 7-195,-14 7 0,-5 5-492,5 2 0,-1 3 0,-22 21 0,-5 5 164,23-23 0,-1 0 0,-2 2 0,-7 9 0,-3 1 0,-1 2 0,-4 3 0,0 1 0,0 1 105,-1 2 0,0 2 0,3-4 223,11-13 0,2-3 0,-1 2 0,-7 11 0,-1 1 0,2-3 0,-7 7 0,1-2-328,10-11 0,-2 3 0,3-5-46,1 2 0,2-4 55,-5 5 0,6-7 319,-1 2 0,5-8 0,21-24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2.45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2928 24575,'52'-47'0,"18"-12"0,-28 27 0,4-1-492,10-7 0,2-3 0,5-6 0,-2 1 0,-14 13 0,0 1 386,11-11 1,-1-1 105,-14 10 0,1-2 0,14-10 0,0-2 0,-6 3 0,-2 0 0,4-4 0,-1 1-174,-12 9 0,-1 1 174,3-5 0,-2 1 135,-5 7 1,-1 2-136,26-41 0,2 11 0,-4-4 0,-1 7 0,-2 1 0,-5-6 0,-1 10 0,10-17 0,-13 17 0,12-18-83,-20 24 83,6-12 0,-3 14 0,4-7 0,-1-2 0,4 7 983,-11 3-465,11 0 465,-13 12-868,5-6 510,-6 7-625,0 5 99,-1 0-99,-4 5 0,4-5 0,-9 5 0,9-5 0,-9 6 0,14-8 0,-18 11 0,7-3 0,-17 13 0,-2-1 0,-3 5 0,1-6 0,2 6 0,2-6 0,2 3 0,1-4 0,3 0 0,1 0 0,9-1 0,11-2 0,-3 5 0,25-7 0,-14 5 0,23-5 0,-5-1 0,12 0 0,-16 4 0,8-2 0,-12 3 0,-4 1 0,3 0 0,-21 9 0,-2 1 0,-14 4 0,0 0 0,-8 0 0,-1 0 0,-6 18 0,0-4 0,-3 21 0,-11-11 0,-3 9 0,-11 0 0,-7 14 0,9-11 0,-8 13 0,10-15 0,-5 9 0,0 0 0,5-4 0,0-2 0,6-9 0,-1 3 0,0-4 0,0 5 0,1-4 0,-1 3 0,0-3 0,-4 5 0,-2 1 0,-10 11 0,5-12 0,-9 12 0,10-15 0,-4 5 0,10-10 0,0 2 0,7-16 0,2 6 0,1-10 0,7 2 0,-3 0 0,3-2 0,-4 9 0,-4 3 0,-1 14 0,-9 5 0,-8 19 0,-2 9 0,-17 17-492,25-36 0,-1 1 317,-5 6 1,-1 1 174,-1 3 0,0 1 0,-3 4 0,-1 1-492,0 3 0,-2 1 173,0-4 1,-2 0 318,-3 5 0,-1 0 0,5-9 0,0-1 0,0 0 0,0 0-492,3-4 0,0-2 489,5-2 1,0-2-245,-19 28 247,2 1 0,13-24 0,-1 6 983,7-15-832,9-16 832,4-7-355,5-12 355,-3-3-944,-1-5 0,6-2 0,-2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32.86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1444 0 24575,'0'52'0,"0"-13"0,0 17 0,0-21 0,0 18 0,0-13 0,-6-5 0,5 0 0,-5-4 0,6-4 0,0 2 0,0-5 0,0 6 0,0-7 0,0 3 0,0-3 0,0 0 0,0-1 0,0-2 0,0 2 0,0-3 0,0 4 0,0-3 0,0 1 0,0-4 0,0 5 0,0-6 0,0 6 0,0-6 0,0 6 0,0-5 0,0 4 0,0-1 0,0 3 0,-2-1 0,1 1 0,-1-3 0,2 1 0,0-1 0,0-1 0,0 0 0,0-3 0,0 3 0,0 0 0,0 4 0,0-1 0,0 1 0,0 3 0,0-2 0,0 6 0,0-7 0,0 3 0,0-3 0,0 0 0,0-1 0,0-2 0,0 2 0,0-6 0,2 13 0,-1-11 0,3 8 0,-3-8 0,4-1 0,-3 2 0,1-7 0,2 1 0,-5-4 0,2 1 0,0-1 0,-1 1 0,1-1 0,0 1 0,-1-1 0,1 3 0,0 1 0,-1 3 0,1-1 0,-2 1 0,2-3 0,-1 2 0,1-7 0,-2 3 0,0-4 0,-11 0 0,1-10 0,-17-9 0,4-13 0,-3-8 0,-4-5 0,4-7 0,-6-3 0,-2-5 0,4 1 0,-7-1 0,3 1 0,7 9 0,-13-18 0,15 16 0,-9-12 0,5 6 0,7 5 0,-3-4 0,3-5 0,5 13 0,-8-20 0,1 5 0,-3-1 0,4 1 0,4 17 0,6 5 0,-3 0 0,4 5 0,0-1 0,0 4 0,3 4 0,1 4 0,3 3 0,2 6 0,17 35 0,-4-1 0,12 26 0,-9-11 0,4 1 0,1 9 0,4 7 0,2 15 0,0 2 0,1 12-702,-3 5 702,2-10 0,-6 8 0,-3-33 0,0 17 0,-4-28 0,1 15 0,1-14 0,-6-5 702,2-9-702,-3-5 0,-1-9 0,0-2 0,0-8 0,-1 0 0,8-41 0,-5 17 0,6-49 0,-10 22 0,1-16 0,-1-5 0,2-13-620,4-9 620,3-11 0,2 1 0,8-1 0,-3 1 0,2 5 0,-9 22 0,3 1 0,-4 23 0,0-3 0,-1 13 0,-7 9 0,0 8 620,-3 9-620,0 0 0,-10 6 0,-2 13 0,-5 2 0,-2 13 0,4 0 0,0 0 0,-3 3 0,3 4 0,-9 10 0,3 0 0,-8 10 0,8-6 0,-9 11 0,0 1 0,-6 10 0,-6 9-689,-2 7 689,20-38 0,0-1 0,1 1 0,0-1 0,-20 38-254,1-1 254,15-27 0,-4 10 0,7-20 0,2 10 0,-13 9 680,19-23-680,-13 18 263,18-25-263,-8 11 0,5-5 0,-2-3 0,4-5 0,0-5 0,3-6 0,2-4 0,2-2 0,0-7 0,3 2 0,-6-1 0,3-3 0,-6 1 0,0-4 0,4-2 0,-3 0 0,1 0 0,1-4 0,0-1 0,2-11 0,-2-4 0,2-7 0,-4-12 0,4-2 0,2-8 0,-3-5 0,6-2 0,-2-4 0,3-5 0,0 16 0,0-13 0,0 20 0,0-12 0,0 9 0,0 5 0,3 9 0,0 8 0,2 4 0,0 9 0,0 0 0,3 8 0,-5 27 0,0-8 0,-9 23 0,-3-13 0,0 0 0,-2 0 0,1 3 0,1-7 0,-2 7 0,2-3 0,-3 0 0,0 3 0,-3-3 0,2 4 0,-2-1 0,0 0 0,2 1 0,-4-3 0,4 2 0,-5-5 0,5 5 0,-1-6 0,2 2 0,0-3 0,2-3 0,1-2 0,1-2 0,3-3 0,3-3 0,0-1 0,2-1 0,0 2 0,0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14.015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1158 0 24575,'-15'23'0,"-20"25"0,16-11 0,-23 25 0,13-13 0,-5 1 0,6-8 0,-8 6 0,3-7 0,-6 9 0,-2-3 0,8-3 0,-8-2 0,12-7 0,-5 0 0,11-5 0,-5-1 0,6-4 0,0 3 0,7-11 0,2 4 0,1-5 0,0-1 0,3 0 0,1-4 0,2-2 0,0 1 0,-1-1 0,0 2 0,-1 4 0,-1 0 0,-3 9 0,2-4 0,-5 4 0,8-6 0,-4 1 0,4 0 0,-5-1 0,5 1 0,-2-4 0,3 3 0,0-6 0,3 0 0,-2-1 0,4-2 0,-4 2 0,5 0 0,-5 1 0,1 2 0,-2 2 0,0 2 0,0-2 0,-3 5 0,2-4 0,-3 5 0,1 0 0,-1-2 0,0 2 0,-2 1 0,2-4 0,-4 8 0,5-8 0,-4 7 0,3-6 0,-3 6 0,3-6 0,-2-1 0,5-1 0,-1-1 0,2-4 0,3 3 0,1-10 0,2 4 0,-7-38 0,5 13 0,-5-31 0,3 15 0,3 3 0,-2-4 0,3 1 0,0 3 0,0 0 0,0 2 0,0 7 0,0-4 0,0 8 0,0 0 0,0 4 0,0 0 0,0-1 0,0 4 0,0-5 0,0 6 0,0-8 0,0 9 0,2-4 0,-1-1 0,4 2 0,-2-4 0,0 1 0,2-2 0,-4 2 0,5-6 0,-3 6 0,0-6 0,3 2 0,-3-2 0,0 2 0,3-2 0,-5 3 0,4-4 0,-1 1 0,2-1 0,-3 4 0,3-3 0,-3 2 0,1 1 0,1 0 0,-4 7 0,1 0 0,-2 37 0,0-11 0,0 29 0,0-20 0,0 0 0,0 0 0,0-4 0,0 3 0,0-6 0,0-1 0,-3-1 0,3-6 0,-3 3 0,0-4 0,3-2 0,-3 1 0,1-2 0,1 1 0,-3 3 0,3-5 0,-3 3 0,1 0 0,-3-1 0,3 5 0,-2 0 0,2-2 0,-4 6 0,2-5 0,-1 4 0,0-1 0,0-1 0,-1 3 0,2-6 0,1 3 0,-1-4 0,5 0 0,-5 1 0,4-4 0,-4 0 0,5 2 0,-5-4 0,5 6 0,-5-4 0,4 0 0,-3 4 0,3-6 0,-3 6 0,-1-5 0,1 1 0,0 2 0,4-3 0,0 4 0,-2-1 0,1-2 0,-4 2 0,5-2 0,-3 4 0,0 2 0,3-2 0,-6 6 0,6-2 0,-6-1 0,6 3 0,-5-6 0,4 6 0,-2-3 0,1 1 0,1 2 0,-4-6 0,5 6 0,-5-6 0,4 6 0,-2-6 0,1 2 0,1 1 0,-1-3 0,2 3 0,-3-4 0,3-2 0,-3 1 0,3-1 0,0 0 0,0 3 0,0-5 0,0 5 0,0-4 0,0 0 0,0 4 0,2-6 0,5 3 0,-1-4 0,6 0 0,-7 0 0,3 0 0,-3 3 0,0-2 0,1 4 0,-1 1 0,1-2 0,-1 2 0,0-4 0,0 1 0,0 2 0,-2-2 0,4 2 0,-4-5 0,7 4 0,-5-1 0,2 0 0,-2-1 0,1 1 0,-1-2 0,1 5 0,-1-3 0,1 4 0,2-3 0,-2 1 0,2-1 0,-2 0 0,-1-1 0,1-1 0,-1-1 0,2 4 0,-1-4 0,1 1 0,-2 1 0,1-3 0,-1 4 0,2-1 0,-4 0 0,6-1 0,-4 0 0,3-4 0,3 1 0,-3-4 0,2 0 0,1 0 0,-5 0 0,9 0 0,-6 0 0,8-5 0,-5 1 0,6-5 0,-3 0 0,1-3 0,2-2 0,-2-1 0,0 0 0,3-6 0,-2 1 0,9-13 0,-7 8 0,11-18 0,-10 12 0,8-16 0,-2 11 0,9-23 0,-6 20 0,10-20 0,-4 6 0,1-6 0,4-4 0,-4 1 0,-1 1 0,-9 13 0,15-34 0,-19 45 0,14-35 0,-13 33 0,5-10 0,-3 2 0,9-9 0,-5 5 0,1-3 0,-1 0 0,-4 0 0,-5 5 0,4-2 0,-4 3 0,10-18 0,-11 18 0,10-19 0,-11 10 0,3 10 0,0-16 0,-3 25 0,-2-4 0,7-5 0,-7 10 0,2-5 0,-7 10 0,3 1 0,-7 3 0,5 5 0,-5 4 0,2 1 0,-3 6 0,0-3 0,0 4 0,-1 2 0,0 2 0,-2-1 0,4 0 0,-30 21 0,16-4 0,-28 18 0,15-8 0,-1-2 0,1 1 0,1-3 0,4-3 0,0 0 0,0-2 0,6-2 0,-1-3 0,1 3 0,-2-2 0,-1 5 0,1-5 0,0 5 0,-1-2 0,1 2 0,-4 5 0,-2 0 0,-3 4 0,-1 5 0,1-4 0,-2 7 0,0-2 0,1-1 0,4-2 0,1-3 0,3-2 0,1-2 0,3-4 0,1-4 0,6-3 0,-3-33 0,4 11 0,-1-25 0,5 16 0,1 2 0,2 1 0,1 0 0,-1 5 0,-2-1 0,1 0 0,-2 4 0,3-3 0,0 6 0,0-3 0,0 4 0,-1 2 0,1-1 0,-1 4 0,1-5 0,2-1 0,-2 0 0,6-6 0,-2 3 0,6-4 0,-3 0 0,0-1 0,-1 2 0,-6 5 0,3-1 0,-4 8 0,0-2 0,3 3 0,0 0 0,2 2 0,-1 1 0,-1 2 0,2 2 0,-4 9 0,2-1 0,-5 10 0,2-8 0,-5 5 0,3-4 0,0 4 0,-3-5 0,3 6 0,-3-2 0,0 2 0,0-2 0,0 2 0,0-6 0,0 6 0,0-3 0,0 4 0,0 3 0,3 6 0,-2 0 0,6 7 0,-3-2 0,0 3 0,3 6 0,-7 0 0,7 5 0,-6 0 0,3 6 0,-4-5 0,0 5 0,0-6 0,0-4 0,0-2 0,0-4 0,0-5 0,0 4 0,0-8 0,0-1 0,-3-1 0,2-2 0,-5-1 0,3 3 0,-4-2 0,0 7 0,0-3 0,3 4 0,-2-1 0,2-3 0,-3 8 0,0-8 0,0 3 0,0 0 0,0-2 0,0 2 0,3-4 0,-1-4 0,1 0 0,-2-5 0,0-2 0,2-2 0,0-5 0,3-1 0,-1-33 0,5 9 0,1-23 0,3 13 0,-3 2 0,2-3 0,-2-4 0,3 3 0,-3-4 0,1 9 0,-1-3 0,6-2 0,1 0 0,3-3 0,-1 4 0,1 0 0,3-1 0,1-4 0,4 2 0,10-19 0,-11 17 0,10-14 0,-16 15 0,1 5 0,-2-4 0,-1 7 0,1-4 0,-4 3 0,2 2 0,-5 3 0,5 1 0,-5-1 0,5 0 0,-5 1 0,1 2 0,1 2 0,-3-1 0,5 3 0,-4-6 0,4 6 0,-2-6 0,3 6 0,0-3 0,-4 4 0,3 0 0,-5-1 0,5 1 0,-5 0 0,3-1 0,-1 1 0,-2 0 0,5-1 0,-5-2 0,3 1 0,0-4 0,0 4 0,5-9 0,-4 8 0,4-3 0,-8 6 0,2 7 0,0-3 0,-5 26 0,2-12 0,-5 22 0,0-17 0,0 6 0,0-2 0,0-1 0,0 3 0,0-6 0,-3 6 0,2-6 0,-2 3 0,3-4 0,0-2 0,0 1 0,-2 1 0,1-2 0,-1 1 0,-1-2 0,2 3 0,-3-2 0,3 4 0,-1-4 0,2 2 0,-3 4 0,2 0 0,-1 4 0,2 0 0,-3 3 0,2-2 0,-2-1 0,3-1 0,0-6 0,-3 2 0,3-2 0,-3-4 0,1 2 0,1-2 0,-3 3 0,1-1 0,0-2 0,-1 1 0,-1-1 0,1 0 0,-5-1 0,4-2 0,-5 1 0,-1-4 0,3 1 0,-3-1 0,0-1 0,-1 4 0,-1-4 0,1 4 0,1-2 0,-4 3 0,0 0 0,-4 0 0,1 0 0,-1 3 0,-3-2 0,-2 5 0,-7 0 0,3 1 0,-8 2 0,4-1 0,-5 1 0,0-4 0,1 3 0,-1-6 0,-4 6 0,3-6 0,-3 4 0,-1-5 0,5 4 0,-5-3 0,6 3 0,3-4 0,-2-3 0,6 2 0,-2-5 0,4 2 0,0-3 0,4 0 0,0 0 0,5-3 0,-3-11 0,7 3 0,0-12 0,8 7 0,0-2 0,3-1 0,-3 4 0,6-3 0,-3 2 0,1 1 0,1-3 0,-2 9 0,1-5 0,-1 6 0,0-1 0,-4-1 0,3 4 0,-5 1 0,6-6 0,-2 7 0,3-10 0,2 6 0,-5 0 0,4-6 0,-4 1 0,2-6 0,-3 1 0,-1-5 0,4 7 0,-3-5 0,5 8 0,-1 2 0,2 0 0,0 5 0,15 26 0,-8-3 0,13 23 0,-11-16 0,-2 2 0,3-3 0,-4 4 0,1 1 0,-3-5 0,-1 3 0,-3-6 0,0 2 0,0-3 0,0-4 0,0 3 0,0-6 0,0 6 0,0-3 0,0 8 0,-6 0 0,-9 25 0,0-12 0,-7 17 0,5-16 0,1-1 0,-5 1 0,6-5 0,-2 0 0,4-9 0,0-1 0,3-6 0,-1-2 0,5-5 0,-5-1 0,5-3 0,-1 1 0,-1-1 0,2 0 0,-5 1 0,5-1 0,-4-2 0,1 2 0,-4-2 0,1 3 0,1-1 0,0 1 0,5-1 0,-2 0 0,-2 3 0,4-2 0,-5 4 0,4-1 0,0 2 0,-3 0 0,3 4 0,-1-3 0,-1 3 0,3-4 0,-2 0 0,2 1 0,0-1 0,1 1 0,-1-1 0,0 0 0,1 1 0,-1-4 0,3 3 0,-2-3 0,3 1 0,-2 2 0,0-1 0,3 2 0,-4-1 0,5 0 0,-5 1 0,1 0 0,-2 6 0,3-6 0,-2 6 0,1-6 0,-2 6 0,0-6 0,0 2 0,3-2 0,-2-1 0,2-2 0,0-1 0,-4 1 0,4-2 0,-7 0 0,0-5 0,2-2 0,-4 0 0,4 0 0,-1 0 0,-1-2 0,1-4 0,0-6 0,1-7 0,-2-5 0,3-3 0,-3 0 0,3-4 0,0-1 0,3-5 0,-3 5 0,7 0 0,-3 5 0,3 0 0,0 4 0,0 4 0,0 1 0,-3 8 0,3-4 0,-3 9 0,1-5 0,0 2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30.449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2633 59 24575,'0'-22'0,"-2"4"0,-1 15 0,-1-3 0,-1-4 0,25 24 0,-15-18 0,18 27 0,-18-20 0,-2 2 0,6 2 0,-2-1 0,2 1 0,-1 1 0,-3-3 0,2 2 0,1-2 0,-3 0 0,3 2 0,-1 1 0,-4-1 0,4 2 0,-5-1 0,1 0 0,0 4 0,-3-6 0,0 8 0,0-4 0,0 0 0,0 1 0,0-2 0,0 2 0,0 0 0,0-2 0,0 2 0,-5-1 0,1 0 0,-3 0 0,2-5 0,-1 2 0,-1 1 0,4 0 0,-4 0 0,2-1 0,-1-1 0,-3 3 0,5-3 0,-2 1 0,0 3 0,3-4 0,-4 4 0,4-3 0,-2 1 0,0 3 0,-4 3 0,3 1 0,-6 4 0,2 0 0,1-1 0,-3 1 0,5-4 0,-1 0 0,2-4 0,0-2 0,3-1 0,-1-1 0,1 1 0,-4 0 0,1-1 0,-1-2 0,0 0 0,1-19 0,1 3 0,3-16 0,2 8 0,0 1 0,0-1 0,0 0 0,-3 1 0,2-1 0,-1 0 0,2 4 0,0 0 0,0 4 0,0 0 0,0 2 0,0-2 0,0 3 0,0-3 0,0 3 0,0-2 0,0 2 0,0-2 0,0 0 0,0 2 0,0-2 0,0 2 0,0-2 0,0 0 0,0 2 0,0 34 0,0-12 0,0 27 0,0-26 0,0 3 0,0-3 0,0 4 0,0 0 0,0-1 0,0-2 0,-3-2 0,2 1 0,-3-6 0,3 5 0,-1-5 0,-1-1 0,3 3 0,-7-3 0,6 1 0,-6 0 0,4-1 0,-2 0 0,0 2 0,0-5 0,-2 2 0,-1 1 0,0-5 0,1 6 0,-3-1 0,3 4 0,-6 5 0,3-2 0,-2 4 0,2 3 0,-2-2 0,2 2 0,1-3 0,0-4 0,3 0 0,0-4 0,1 1 0,-1-1 0,1-3 0,2 3 0,-2-5 0,2 5 0,0-3 0,-2 3 0,2-2 0,-3 2 0,3-3 0,-2 4 0,3-4 0,-2 3 0,0-3 0,1 1 0,-3 2 0,3-3 0,-2 4 0,2-1 0,-3 0 0,1-2 0,-1 2 0,1-3 0,-1 3 0,1 3 0,-1-2 0,0-1 0,3-3 0,-1 0 0,-2 2 0,0 0 0,-2 3 0,3-5 0,-1 3 0,-2 1 0,-1-1 0,0 0 0,-2 4 0,5-3 0,-5 0 0,4-1 0,-1-5 0,3 2 0,-3-1 0,3-1 0,-3 1 0,1 1 0,1-5 0,-3 6 0,0-5 0,-2 6 0,-1 2 0,1 0 0,-1 6 0,0-2 0,-3 0 0,1 2 0,-4-2 0,4 3 0,-4-2 0,5 1 0,-5-5 0,5 2 0,-5-3 0,6-3 0,-3 2 0,4-2 0,-4 0 0,3-1 0,-2-2 0,-1 0 0,3 0 0,-3 0 0,4-1 0,0 1 0,-4 0 0,3 2 0,-6-1 0,3 1 0,-4 1 0,4-2 0,-3 5 0,3-3 0,-4 1 0,4 1 0,-3-4 0,6 1 0,-3-2 0,4 0 0,2-1 0,1 0 0,1-2 0,-1 2 0,-2-5 0,0 3 0,2-1 0,-1-2 0,1 2 0,-2 1 0,-1-3 0,4 3 0,-3-3 0,2 0 0,-2 0 0,0 0 0,2 0 0,-4 0 0,6 0 0,-7 2 0,4 1 0,-2 0 0,0 2 0,-1-1 0,4-1 0,0 1 0,-2-3 0,32-11 0,-17 5 0,28-8 0,-25 9 0,3 1 0,-2-3 0,-1 1 0,3-1 0,-5-2 0,5 2 0,-3-2 0,1 2 0,2 1 0,-6-1 0,6-2 0,-2 2 0,-1-2 0,3 3 0,-3-1 0,4-2 0,-1 2 0,0-2 0,4-1 0,0 0 0,1-1 0,5-2 0,-4 2 0,5 0 0,-3-2 0,-4 6 0,3-6 0,-2 5 0,-1-1 0,0 2 0,-4-2 0,5-1 0,-3 0 0,3 1 0,-4 2 0,-1-2 0,-2 2 0,1-2 0,-4 3 0,2-1 0,0 1 0,0 0 0,0-1 0,0 1 0,0 0 0,-3 0 0,8-1 0,-4 1 0,2-1 0,0 0 0,-5 1 0,4 0 0,-4 0 0,2-4 0,0 3 0,1-2 0,0 3 0,1-1 0,-1-2 0,2 2 0,4-5 0,-3 2 0,6-4 0,-6 2 0,6-1 0,-3 0 0,1 0 0,-1-3 0,-1 5 0,-1-4 0,2 5 0,-4-3 0,4 1 0,-3-1 0,2 0 0,-2 1 0,2-1 0,-2 1 0,3-1 0,-3-3 0,3 2 0,-3-1 0,3 2 0,-3-3 0,-1 3 0,1-2 0,0-1 0,4-2 0,-2-2 0,3-2 0,-5 6 0,0-3 0,4 2 0,-3-3 0,6-1 0,-2 0 0,1-3 0,0 5 0,-1-4 0,-1 6 0,3-1 0,-3 2 0,-1 3 0,0 3 0,-4 1 0,3 2 0,-5 3 0,1 0 0,-5 15 0,-2-3 0,-1 9 0,-2-3 0,0 0 0,0 4 0,0-1 0,0 1 0,0 0 0,-6 3 0,-1-2 0,-3 2 0,-2-3 0,3-4 0,-3 3 0,3-6 0,-2 3 0,5-4 0,-5 0 0,1 8 0,-6 2 0,-3 15 0,-4 3 0,-21 38 0,16-27 0,-16 25 0,21-27 0,0-5 0,-1 4 0,5-10 0,2-5 0,6-4 0,2-6 0,3-7 0,0 3 0,0-6 0,0 0 0,3-1 0,-2-3 0,2 6 0,-2-5 0,0 4 0,2-4 0,-2 2 0,2 0 0,-3 1 0,0 2 0,-3 2 0,2 6 0,-2-2 0,3 2 0,-4 0 0,6-5 0,-5 1 0,9-6 0,-3-4 0,12-43 0,-1 15 0,6-40 0,0 27 0,-2-8 0,12-9 0,-3 1 0,8-5 0,-5 7 0,-4 4 0,7-4 0,-6 4 0,10-2 0,-6-2 0,1 8 0,1-3 0,-8 9 0,7-4 0,-8 8 0,4-3 0,-4 3 0,3 0 0,-6 2 0,2-1 0,-1 4 0,-1-3 0,1 7 0,-6-6 0,-1 6 0,0 1 0,-2 1 0,4-2 0,-5 0 0,3 0 0,-3 2 0,0 6 0,0-6 0,0 6 0,0-3 0,0 0 0,-1 3 0,1-2 0,0 5 0,-1-2 0,0 6 0,1-6 0,-1 2 0,-1 1 0,1-3 0,-2 5 0,5-4 0,-2 1 0,4-2 0,-3-1 0,3 1 0,-1 0 0,3-1 0,2 1 0,-2-1 0,6 0 0,-6 0 0,3 1 0,-4 2 0,1 1 0,-4 2 0,3 0 0,-5 4 0,4-3 0,-5 18 0,1-7 0,-4 18 0,-2-12 0,-6 6 0,2-3 0,-8 4 0,3 0 0,-3-4 0,-1 3 0,1-3 0,0 4 0,2-4 0,-1 0 0,2 0 0,0-3 0,0 2 0,1 1 0,-3 8 0,-5 14 0,-1 12 0,0-6 0,1 7 0,2-11 0,-2 8 0,0 0 0,1-4 0,-1 3 0,2-13 0,-1 8 0,1-13 0,0 3 0,1-4 0,-1 0 0,0 0 0,1-3 0,0 2 0,0-6 0,0 6 0,0-7 0,1 4 0,-1-5 0,3 1 0,-1 0 0,1-4 0,1 3 0,-2-6 0,5 3 0,-3-4 0,1 0 0,2-2 0,-2 2 0,3-6 0,-1 3 0,1 0 0,24-25 0,-13 8 0,23-22 0,-20 12 0,3 4 0,1-3 0,-1 2 0,0-2 0,0 2 0,0-2 0,0 3 0,4-4 0,1-1 0,4-4 0,-1 3 0,2-7 0,2 6 0,-2-3 0,3 0 0,-4 4 0,0-4 0,-1 5 0,0 3 0,-4 2 0,3-1 0,-4 3 0,5-3 0,-2 4 0,-2 0 0,2-1 0,-6 2 0,6-1 0,-3 0 0,0 2 0,3-1 0,-6 2 0,11-9 0,-9 6 0,5-5 0,-4 8 0,-3-2 0,3 2 0,-4 0 0,-2-2 0,1 5 0,-1-5 0,3 3 0,-1-1 0,0-2 0,1 2 0,-1-2 0,0 0 0,1 2 0,2-3 0,3-1 0,3-1 0,-3-3 0,-3 6 0,-2-1 0,2 3 0,-4-2 0,4 2 0,-5 0 0,0-1 0,1 3 0,-4 0 0,2-2 0,-2 4 0,1-3 0,-1 0 0,-23 34 0,9-19 0,-20 31 0,16-26 0,-3 4 0,3-5 0,-3 1 0,6 2 0,1-4 0,0 4 0,2-6 0,-2 1 0,2-1 0,4 0 0,-5 0 0,3 0 0,-3 2 0,-1-1 0,-2 6 0,-1 0 0,-2 4 0,1-1 0,-5 6 0,-1 0 0,-4 6 0,0-1 0,1-4 0,-4 3 0,4-10 0,1 5 0,1-6 0,3-1 0,0-1 0,1-3 0,1 0 0,-2 0 0,-8 9 0,3-4 0,-3 5 0,4-3 0,0-2 0,0 4 0,-4 0 0,2-1 0,-2 1 0,4-1 0,-1 1 0,1-1 0,0 0 0,-4-2 0,3 1 0,-2-1 0,-1 3 0,2-1 0,-1-2 0,-1 2 0,-1-2 0,1-1 0,0 0 0,2-4 0,1 3 0,-1-2 0,2 2 0,2-4 0,-1 1 0,4-4 0,-3 3 0,2-3 0,-2 4 0,-1-1 0,0 1 0,1-1 0,-1 1 0,0-1 0,1 0 0,-9 6 0,2-3 0,-3 3 0,5-2 0,4-2 0,-1 5 0,1-6 0,-1 7 0,4-4 0,1 0 0,3-1 0,0-1 0,1-2 0,-1 3 0,3 0 0,-3 0 0,3 4 0,-1-1 0,-2 1 0,3 0 0,-10 11 0,2-7 0,-3 8 0,4-12 0,1 0 0,1 0 0,-5 1 0,2 0 0,1-4 0,-3 0 0,4-4 0,-1 0 0,2-3 0,-1 0 0,3-3 0,0-1 0,1 1 0,3-1 0,-3 3 0,3-4 0,0 2 0,-2-3 0,4 0 0,-10 2 0,10-5 0,-4 2 0,0-2 0,3 0 0,-5 3 0,-2 2 0,2 4 0,-6 9 0,2-1 0,-2 14 0,-6-5 0,-3 11 0,1-4 0,-5 7 0,-2 8 0,5-14 0,-8 13 0,13-17 0,-3 5 0,0 2 0,3-7 0,0 3 0,3-8 0,7-6 0,-3 0 0,7-7 0,0 3 0,4-7 0,-1 3 0,1-5 0,0 4 0,-1-4 0,1 5 0,-1 0 0,1 1 0,-1-2 0,1-2 0,0 0 0,-1-2 0,3 5 0,-4-3 0,4 3 0,-5-3 0,3 3 0,-1-3 0,1 4 0,-1-4 0,-2 6 0,1-1 0,-5 5 0,-1 2 0,-1 2 0,-6 3 0,2 4 0,-7 0 0,3-4 0,-4 4 0,5-4 0,-4 1 0,2 2 0,2-6 0,1 2 0,3-5 0,1 1 0,0-4 0,0 3 0,6-7 0,-4 3 0,5-3 0,0-4 0,1 3 0,3-5 0,-1 4 0,1 1 0,2-2 0,-2 4 0,4-4 0,-4 2 0,2 1 0,0 2 0,-2-2 0,1 6 0,-2 1 0,0 1 0,-1 2 0,1 1 0,-1 0 0,1 4 0,-1 0 0,0 0 0,0 0 0,1 1 0,-1-1 0,0-4 0,1-1 0,2-3 0,-1 0 0,2-4 0,-4 3 0,4-3 0,-2 4 0,2-3 0,-4 1 0,-1 4 0,1-5 0,-1 7 0,2-10 0,0 1 0,0-3 0,1 1 0,1-4 0,-1 3 0,2-5 0,-2 4 0,0-2 0,0 0 0,0 2 0,-2-5 0,1 2 0,-4-4 0,3-1 0,-4-2 0,1 0 0,2 0 0,-1 0 0,1 0 0,-3 0 0,1-2 0,2 2 0,-1-7 0,1 3 0,0-3 0,0 2 0,1 0 0,1-3 0,-1 3 0,2-8 0,0 7 0,2-4 0,-4 2 0,3-3 0,-1 3 0,0-2 0,5 2 0,-3 0 0,1-3 0,2 0 0,-5 3 0,4-5 0,-1 7 0,2-7 0,0 5 0,0 0 0,-2-5 0,1 6 0,-1-8 0,2 9 0,0-7 0,0 2 0,0-1 0,0 1 0,0 1 0,0 4 0,0-5 0,0 3 0,0-4 0,0 4 0,0-3 0,0 2 0,0-2 0,0 0 0,0-1 0,0 1 0,0-4 0,0 3 0,0-2 0,0 2 0,0 1 0,0-4 0,0 3 0,0-2 0,0 2 0,0-2 0,0 2 0,0-3 0,0-5 0,0 4 0,0-8 0,0 9 0,0-3 0,0 6 0,0-3 0,0 0 0,0 3 0,0-2 0,0-1 0,0 3 0,0-3 0,-3 4 0,3 0 0,-3-1 0,3-2 0,0 2 0,0-3 0,0 0 0,0-5 0,0 3 0,-2-6 0,1 11 0,-2-2 0,3 2 0,0 1 0,0 0 0,0-1 0,0 1 0,-2 0 0,1-1 0,-2 1 0,3 2 0,0-1 0,0 1 0,0 1 0,0-3 0,0 3 0,0-3 0,0 2 0,0-3 0,0 5 0,0-5 0,0 4 0,0 0 0,0-4 0,0 6 0,0-6 0,0 3 0,0 1 0,0-4 0,0 6 0,0-6 0,0 2 0,0 2 0,0-3 0,0 4 0,0-3 0,0 1 0,-2-1 0,2 1 0,4 1 0,7 3 0,0 3 0,5 2 0,-7 0 0,2 0 0,0 0 0,1 0 0,-1 0 0,0 0 0,4 0 0,-3 0 0,3 0 0,-4 0 0,4 0 0,-3 0 0,2 0 0,1 0 0,-3 0 0,3 0 0,-4 0 0,3 0 0,-2 0 0,1 0 0,-4 0 0,1 0 0,-1 0 0,2 0 0,-3 0 0,2 0 0,1 0 0,-3 0 0,5 0 0,-7 0 0,5 0 0,-3 0 0,3-2 0,-3 1 0,3-2 0,0 3 0,-2 0 0,4 0 0,-7-2 0,4 2 0,1-3 0,-3 3 0,5 0 0,-6 0 0,1 0 0,4 0 0,-6 5 0,1 5 0,-5 2 0,-2 4 0,0-4 0,0 2 0,-5-2 0,-1 3 0,-6-6 0,1 1 0,0-3 0,-1 1 0,4-3 0,-3 1 0,5-1 0,-4 1 0,4-1 0,-2 0 0,1 0 0,1 0 0,-1 3 0,2-1 0,0 1 0,0 1 0,12-32 0,-7 12 0,13-23 0,-10 20 0,3-1 0,0 3 0,3-6 0,-3 6 0,3-3 0,-1 1 0,-1 2 0,4-3 0,-5 4 0,5-1 0,-4-2 0,1 1 0,1-4 0,5-4 0,-3 5 0,6-7 0,-8 10 0,3-4 0,0 1 0,0 1 0,0-3 0,-3 6 0,2-3 0,-2 4 0,2-1 0,-2 4 0,-1-3 0,0 5 0,-2-5 0,2 5 0,0-2 0,1 1 0,-1 1 0,-1-2 0,-1 3 0,1-2 0,-1 1 0,1-1 0,0 2 0,-1 0 0,4-3 0,-5 3 0,3-3 0,-3 1 0,-1 1 0,1-3 0,0 2 0,0-1 0,0-2 0,1 2 0,2 0 0,-2-3 0,5 2 0,-2-5 0,6 1 0,-3-2 0,7-1 0,-7 4 0,8-7 0,-8 6 0,4-5 0,-2 5 0,-1-2 0,2 6 0,-4-2 0,-2 3 0,2-1 0,-3-2 0,4 5 0,-4-2 0,3 0 0,-5 2 0,4-2 0,-1 2 0,0-2 0,-1 2 0,0-2 0,-2 3 0,2-1 0,2-1 0,-4 1 0,4-2 0,-5 3 0,3 0 0,0-3 0,4 2 0,-4-1 0,0 1 0,-1-1 0,-1 1 0,1-1 0,0-1 0,-1 3 0,2-3 0,-1 3 0,-1 0 0,4-3 0,-4 2 0,1-1 0,1 0 0,0-2 0,0 1 0,0 0 0,-3 3 0,3-2 0,-2 1 0,1-1 0,0-1 0,-1 3 0,-1-6 0,2 3 0,-4 0 0,5 0 0,-1 1 0,-3 1 0,5-3 0,-8 1 0,6 0 0,-4-2 0,-1 2 0,3-2 0,-5-1 0,3 3 0,-1-2 0,-1-1 0,3 2 0,-3-1 0,4 2 0,-5 0 0,5-3 0,-4 2 0,4-2 0,-2 3 0,0-1 0,2-1 0,-2 1 0,0 1 0,-1-2 0,-2 2 0,0-2 0,0 0 0,-4 3 0,-2-1 0,-5 6 0,3-3 0,-2 2 0,2 0 0,-3-1 0,3 3 0,-2-4 0,3 5 0,-4-3 0,1 1 0,2-1 0,-1-2 0,1-2 0,1 2 0,-2 0 0,1 3 0,3 17 0,1-7 0,4 16 0,0-12 0,0 3 0,0 0 0,0-3 0,0 2 0,0-2 0,0-1 0,0-2 0,2 1 0,-1-1 0,1 2 0,-2-2 0,0 1 0,0 1 0,0-2 0,0 1 0,0 0 0,0-4 0,0 6 0,0-4 0,0 0 0,0 4 0,0-6 0,0 6 0,0-4 0,0 2 0,0 0 0,0-2 0,0 2 0,0-3 0,0 4 0,0-1 0,0-2 0,0 1 0,0-1 0,0 2 0,0 0 0,0-1 0,-7-1 0,-2-3 0,0-3 0,2-2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40.885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1 347 24575,'0'-6'0,"0"-4"0,0 4 0,0-5 0,0 1 0,1 0 0,0 0 0,2 3 0,-1 0 0,0 1 0,0 1 0,-1 0 0,0 1 0,0-1 0,-1 2 0,0-1 0,0 1 0,2 0 0,-2-1 0,1 1 0,-1-2 0,0 0 0,2-3 0,-1 1 0,0 0 0,-1-1 0,2 1 0,-2-3 0,2 3 0,-1-1 0,0 1 0,0 1 0,-1 1 0,0 0 0,2 2 0,-2-1 0,1-1 0,-1 1 0,0-1 0,0 2 0,2 0 0,-2-1 0,2 1 0,-2 0 0,0-1 0,0 1 0,0 0 0,0 0 0,0 0 0,0 0 0,0 0 0,0 0 0,0 0 0,1 1 0,0-1 0,0 1 0,-1-1 0,0 0 0,0 0 0,0-1 0,0-1 0,0 2 0,2-4 0,-2 3 0,2-1 0,-2 0 0,1 1 0,-1-1 0,2 2 0,-1 1 0,1 1 0,1 1 0,0 0 0,1 0 0,-1 0 0,0 1 0,0-1 0,1 3 0,-1-2 0,0 0 0,1 1 0,-1-2 0,0 1 0,1-1 0,-1 2 0,0-2 0,0 2 0,1-1 0,-1 0 0,0 0 0,1-1 0,1 2 0,-1-2 0,1 2 0,-2-2 0,0 0 0,1 0 0,-1 0 0,0 0 0,1 0 0,-1 0 0,0 0 0,0 0 0,1 0 0,1 0 0,0 0 0,3 0 0,1 0 0,-1 0 0,4 0 0,-2 0 0,2 0 0,-2 0 0,1 0 0,-3 0 0,3 0 0,-3 0 0,-1 0 0,-2 0 0,-2 0 0,0 0 0,1 0 0,-1 0 0,-2 1 0,1 1 0,-2 1 0,-2 0 0,1 0 0,-6 1 0,0-1 0,-2-1 0,0 2 0,1-2 0,-4 2 0,4 0 0,-3-2 0,3 1 0,-2-2 0,3 2 0,0-3 0,1 2 0,1-2 0,0 1 0,1 0 0,-1 0 0,2 1 0,0-2 0,-1 3 0,-1-1 0,1 2 0,-5-1 0,3 3 0,-3-1 0,2 3 0,-1-1 0,1 0 0,0 1 0,-1-1 0,1-1 0,1 1 0,1-3 0,2 1 0,1-2 0,-1 0 0,2 1 0,-1-1 0,1 0 0,0 1 0,1-1 0,0 0 0,0 0 0,-2 1 0,2-1 0,-2 0 0,1 0 0,-1 1 0,0-1 0,-1 0 0,3 1 0,-3-1 0,3 0 0,-2 1 0,2-1 0,-1 0 0,0 0 0,0 1 0,1-1 0,0 0 0,-1-1 0,0 1 0,0-1 0,2-1 0,1-1 0,1-1 0,0-5 0,1 3 0,-1-4 0,3 3 0,-2-3 0,3 3 0,-3-3 0,3 1 0,-3-1 0,3 1 0,-4 1 0,3 0 0,-3 1 0,1-1 0,-1 2 0,0 1 0,0-1 0,1 1 0,-1 0 0,0-1 0,1 1 0,-1 1 0,2-4 0,-1 3 0,0-3 0,0 2 0,-1 0 0,2-1 0,-1 1 0,1-1 0,-2 2 0,0 0 0,1 1 0,-1 0 0,0 1 0,-1-2 0,1 2 0,-3-3 0,2 2 0,-2-2 0,-2 1 0,0-1 0,-2 3 0,-2-2 0,0 2 0,0 0 0,0 0 0,0 0 0,1 0 0,2-1 0,0 0 0,-1-2 0,1 3 0,0-3 0,-1 3 0,1-3 0,0 2 0,1-2 0,-1 3 0,1-1 0,-1-1 0,0 2 0,0-2 0,1 1 0,-1 1 0,1-3 0,0 1 0,0 0 0,1 0 0,0 0 0,1-1 0,0 1 0,0 1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1.4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603 489 24575,'-8'3'0,"3"1"0,-4-2 0,4 1 0,-1-1 0,-1 1 0,2-1 0,-1 1 0,1-2 0,2 1 0,0-1 0,-1 0 0,1-1 0,1 2 0,-1-2 0,1 3 0,-1-3 0,0 2 0,0-1 0,0-1 0,-1 2 0,1-2 0,0 1 0,-2 0 0,-1 2 0,-1-1 0,-1 1 0,1 0 0,0 0 0,1-3 0,-1 3 0,4-2 0,-3 0 0,3 1 0,0-2 0,0 2 0,-1-1 0,1-1 0,0 2 0,1-1 0,0 0 0,0 1 0,-1-1 0,0 0 0,-1 0 0,1 0 0,0 2 0,-2-3 0,1 3 0,-1-3 0,0 2 0,1-1 0,-1 0 0,2 0 0,-1 1 0,1-2 0,0 1 0,0-1 0,0 0 0,0 2 0,-1-2 0,1 2 0,0-2 0,0 0 0,0 0 0,0 0 0,1-2 0,0 2 0,1-3 0,0 2 0,2-3 0,1 3 0,1-2 0,2 3 0,-1-3 0,3 2 0,-2-2 0,1 1 0,1 0 0,-3-1 0,2 1 0,-2-1 0,1 0 0,0-1 0,-1 2 0,1-1 0,-1 1 0,-1-1 0,0 0 0,1-1 0,-1 2 0,2-2 0,-3 2 0,2-3 0,-2 2 0,1 0 0,0-1 0,-1 1 0,1 1 0,-2-1 0,1 3 0,-1-3 0,2 3 0,-3-3 0,3 1 0,-3-1 0,3 1 0,-3-1 0,2 1 0,-1-1 0,0 0 0,0 0 0,-1 0 0,0 0 0,0-1 0,0 1 0,0 0 0,0 0 0,0 0 0,0-1 0,0 1 0,0 0 0,0 0 0,-1 0 0,0-1 0,-2 3 0,3-2 0,-1 1 0,-1 0 0,0-1 0,1 2 0,-2-1 0,1-1 0,-1 1 0,0 1 0,0-1 0,1 1 0,-1 1 0,3-3 0,-3 2 0,1 0 0,1-1 0,-2 2 0,1-1 0,-1 1 0,0 0 0,0 0 0,-1 0 0,1 0 0,0 0 0,0 0 0,0 0 0,0 0 0,0 0 0,-1 0 0,1 0 0,0 0 0,0 0 0,0 1 0,0-1 0,0 2 0,1-1 0,0-1 0,1 3 0,-2-2 0,3 2 0,-3-3 0,3 3 0,-3-3 0,3 3 0,-3-3 0,1 2 0,1-2 0,4-2 0,0 1 0,2 0 0,1-1 0,-3 0 0,2 0 0,0-1 0,-1 1 0,1 0 0,-1-1 0,-1 3 0,0-3 0,1 3 0,-1-3 0,-1 1 0,0 0 0,-1-1 0,2 2 0,-1-3 0,-1 1 0,2 1 0,-2-1 0,0 1 0,1 1 0,-2-2 0,1 1 0,1 0 0,-2-1 0,3 1 0,-2-1 0,1 0 0,-1-1 0,0 1 0,-1 0 0,2-1 0,-2 1 0,3 0 0,-3 0 0,2-1 0,-1 1 0,-1 0 0,2-1 0,-1 1 0,0 0 0,0 0 0,-1-1 0,0 1 0,0 0 0,0 0 0,0 0 0,-1 1 0,-1-1 0,-1 3 0,0-1 0,-1 1 0,1 0 0,0 0 0,0 0 0,-1-2 0,1 2 0,0-2 0,0 2 0,-1 0 0,1 0 0,0 0 0,0 0 0,0 0 0,-1 0 0,1 0 0,0 0 0,0 0 0,-1 0 0,1 0 0,0 0 0,0 0 0,0 0 0,0 0 0,0 0 0,0 0 0,-1 0 0,1 0 0,0 0 0,0 0 0,0 0 0,0 0 0,0 0 0,0 0 0,0 0 0,0 0 0,0 0 0,0 0 0,-1 0 0,1 0 0,-2 0 0,2 0 0,-4 0 0,2 0 0,-3 0 0,-1 0 0,-1 0 0,-2 2 0,0-2 0,0 2 0,0-2 0,2 0 0,0 2 0,3-2 0,-1 2 0,3-2 0,0 1 0,0 0 0,1 0 0,-1-1 0,2 2 0,-1-2 0,1 2 0,1-1 0,-1-1 0,1 2 0,-1-2 0,0 0 0,-1 0 0,1 0 0,0 0 0,-1 0 0,0 1 0,0 0 0,-1 0 0,2-1 0,-2 0 0,1 0 0,-3 0 0,3 0 0,-2 0 0,2 0 0,-3 0 0,3 0 0,-3 0 0,3 0 0,-2 0 0,2 0 0,-3 0 0,4 0 0,-2 0 0,2 0 0,-1 0 0,1 0 0,0 0 0,0 0 0,0 0 0,0 0 0,0 0 0,2 0 0,5 0 0,0 0 0,2-1 0,-3-1 0,0 0 0,1-1 0,-1 3 0,2-3 0,-1 2 0,1-2 0,-2 1 0,1 0 0,-1 1 0,0-1 0,1 2 0,-1-3 0,0 1 0,0-1 0,1 1 0,-1-1 0,0 2 0,1-1 0,-1-1 0,0 1 0,0 0 0,-1-1 0,1 3 0,-1-3 0,1 1 0,0 1 0,-1-2 0,1 2 0,-1-2 0,0 2 0,1-3 0,-1 1 0,1 0 0,-1-1 0,1 2 0,-1-2 0,1 2 0,0-4 0,1 3 0,-3 0 0,2 0 0,-1-1 0,0 1 0,1-2 0,-1 1 0,1-1 0,1 2 0,-2-1 0,1 1 0,-2 0 0,3-2 0,-1 1 0,1-1 0,-1 1 0,0 1 0,1 0 0,-3 0 0,2-1 0,-1 1 0,2 0 0,-1-1 0,-1 1 0,0 0 0,0 1 0,0-1 0,1 1 0,-1-1 0,0 0 0,0 0 0,-1-1 0,2 2 0,-1 0 0,-1 0 0,1-2 0,-1 3 0,0-2 0,2 2 0,-3-2 0,3 2 0,-3-3 0,3 3 0,-3-2 0,3 2 0,-1 0 0,1 1 0,1-3 0,-1 2 0,0-3 0,2 2 0,-1-1 0,3-1 0,-2 1 0,3-3 0,-1 2 0,0-1 0,1 1 0,-1-1 0,0 2 0,-1-1 0,-1 2 0,-2 0 0,3-1 0,-3 3 0,2-4 0,-1 4 0,-1-1 0,0 1 0,1 0 0,-1 0 0,-2 1 0,1 1 0,-4 1 0,2 0 0,-3 0 0,-1-1 0,1 1 0,-2-1 0,-1 0 0,3 1 0,-4-1 0,1-1 0,1 3 0,-2-2 0,3-1 0,-3 3 0,3-2 0,-1 1 0,2 0 0,0 1 0,-1-3 0,3 2 0,-2-1 0,1 2 0,0-1 0,-1 0 0,1 1 0,0-1 0,-1 0 0,3 0 0,-1 1 0,-1-1 0,2 0 0,-2 1 0,2-1 0,0 0 0,0 1 0,-1-1 0,0 0 0,0 0 0,1 1 0,-2-2 0,2 0 0,-1 0 0,-1 0 0,2 1 0,-2-2 0,2 3 0,0-1 0,0 0 0,0 0 0,0 0 0,0 0 0,0 1 0,2-3 0,-1 1 0,3-2 0,1 0 0,-2 0 0,4 0 0,-3-2 0,3-1 0,-3-1 0,1-1 0,0 1 0,-1 1 0,1-2 0,0 1 0,-1-1 0,1 1 0,-2 2 0,1-1 0,-1 2 0,0-3 0,2 2 0,-1-1 0,1 3 0,-1-3 0,-1 3 0,0-2 0,1 1 0,-1 0 0,0-1 0,0 1 0,1-2 0,-1 3 0,0-3 0,0 3 0,0-3 0,1 3 0,-1-3 0,0 3 0,-1-3 0,0 3 0,0-3 0,1 2 0,0-1 0,1 1 0,-4 0 0,-4 1 0,-2 2 0,-2 0 0,-2 3 0,0 0 0,-2 2 0,0-1 0,2 0 0,-1 2 0,3-4 0,-2 2 0,3-1 0,0-1 0,-1 1 0,3-1 0,0-2 0,1-1 0,1-1 0,0 0 0,0 0 0,-1 0 0,-1 2 0,2-2 0,-2 2 0,2-2 0,1 1 0,-1 0 0,1 0 0,1 0 0,-2 0 0,1 2 0,-1-2 0,0 1 0,1 1 0,-1-1 0,1 1 0,-1-1 0,1 0 0,-1-1 0,1 2 0,-1-1 0,1 1 0,0-1 0,0 1 0,0-2 0,-1 3 0,3-1 0,-3 0 0,2 1 0,-2-1 0,3 0 0,-3 1 0,3-1 0,-3 0 0,2 0 0,0 1 0,1-1 0,0 0 0,0 1 0,1-3 0,1 1 0,3-2 0,-1 0 0,3 0 0,-2 0 0,3 0 0,-1 0 0,0 0 0,-1-2 0,1 0 0,-2-1 0,1-2 0,-1 1 0,0-2 0,-1 4 0,1-1 0,-2 2 0,1-3 0,-1 2 0,0-1 0,1 3 0,-1-3 0,0 3 0,2-5 0,-1 5 0,1-5 0,-2 5 0,0-3 0,0 3 0,1-2 0,-1 1 0,0 0 0,1-2 0,-1 3 0,2-2 0,-1 1 0,3 1 0,0-4 0,3 4 0,2-2 0,0 0 0,6 0 0,-5 0 0,5-2 0,-6 4 0,-2-2 0,-3 2 0,0 0 0,-3 0 0,1 0 0,-2 0 0,1 0 0,-8 2 0,-2 0 0,-6 2 0,-1 0 0,-1-2 0,1 2 0,-1-4 0,2 4 0,0-4 0,2 3 0,0-2 0,3 0 0,2-1 0,-2 2 0,3-2 0,-1 3 0,3-1 0,1 1 0,1 0 0,0 1 0,0-1 0,-2-2 0,2 2 0,-2-1 0,2 1 0,2 0 0,1-2 0,3 1 0,1-2 0,0 0 0,1 0 0,-1 0 0,0 0 0,-1 0 0,1 0 0,-3 0 0,1 0 0,-2 0 0,0 0 0,1 0 0,-1 0 0,0 0 0,1 0 0,-1 0 0,2 0 0,-2 0 0,2 0 0,-2 0 0,1 0 0,-1 0 0,-2 1 0,1 1 0,-2 1 0,0 0 0,0 1 0,0-1 0,0 0 0,0 0 0,0 1 0,0-1 0,0 0 0,0 1 0,0-1 0,0 0 0,0 1 0,0-1 0,0 0 0,0 1 0,0-1 0,-2 0 0,1 0 0,-3 1 0,1-1 0,1 0 0,-1 1 0,1-2 0,-1 1 0,1-2 0,-1 3 0,1-2 0,1 0 0,-2 0 0,2 2 0,-2-1 0,1-1 0,1 1 0,-2-1 0,2 1 0,-2 0 0,3 0 0,-2 1 0,1-3 0,1 2 0,-3-3 0,2 3 0,0-1 0,-1 0 0,1-1 0,-3-1 0,1 0 0,2 0 0,-1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8.350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1 24575,'1'6'0,"1"1"0,-2 0 0,0 3 0,0-2 0,0 3 0,0 2 0,0-3 0,0 7 0,0-7 0,0 7 0,0-4 0,2 4 0,-2-5 0,4 3 0,-2-3 0,0 0 0,2-2 0,-4-1 0,3-1 0,-1-3 0,0 0 0,1-1 0,-2-1 0,1 0 0,0-1 0,1-1 0,-1-3 0,-1-1 0,-1-3 0,2 0 0,-2-3 0,2 1 0,-2-3 0,2 3 0,-2-4 0,3 4 0,0-3 0,-1 3 0,1-2 0,-3 1 0,2 1 0,0-1 0,-2 1 0,3 1 0,-2 0 0,2-1 0,-3 1 0,4 0 0,-4 1 0,3-1 0,-2 4 0,0-2 0,1 1 0,-2 1 0,2 0 0,-2-1 0,1 3 0,1-1 0,1 2 0,-1 2 0,1 1 0,-3 3 0,2 1 0,-2 2 0,0 1 0,0 0 0,2 4 0,-2-1 0,4 5 0,-3-1 0,3 4 0,-2 0 0,1 2 0,1 4 0,-1-3 0,0 6 0,1-2 0,-1-1 0,1-3 0,1-4 0,-3-2 0,2-5 0,-2-1 0,2-3 0,-2-3 0,0-1 0,0-4 0,0-4 0,-1-1 0,-1-3 0,0 0 0,2-2 0,-1-1 0,0-5 0,-1 3 0,2-5 0,-1 2 0,3-3 0,-2 1 0,1-1 0,1 1 0,-2-1 0,2 0 0,-1 1 0,1-1 0,-2 1 0,1 2 0,0-2 0,0 4 0,-1 1 0,2 0 0,-4 5 0,3-1 0,-2 1 0,2 3 0,-3-1 0,3 3 0,-3-1 0,3 2 0,-1-1 0,1 0 0,0 4 0,-1 0 0,-1 3 0,-1 0 0,0 2 0,0 1 0,0 4 0,2 3 0,-1 6 0,1 0 0,-2 2 0,2 1 0,-1 4 0,3-1 0,-1 3 0,0-6 0,1 3 0,-1-3 0,1-3 0,-1-1 0,0-5 0,0 0 0,-1-5 0,1-1 0,-2-4 0,2 1 0,-3-3 0,2 0 0,-1-1 0,1 0 0,1-5 0,-1-1 0,1-3 0,-3-3 0,4-2 0,-4-3 0,4-3 0,-1-2 0,1-1 0,1-6 0,0 3 0,0-6 0,2 6 0,-2-3 0,4 3 0,-4 1 0,4 4 0,-4-1 0,0 8 0,0-3 0,-1 5 0,-1 1 0,1 2 0,0 1 0,-1 2 0,-1 1 0,-2 4 0,-5 1 0,1 2 0,-3 3 0,2-3 0,-1 3 0,-1-2 0,-3 5 0,2 0 0,-7 6 0,0 3 0,0 0 0,-7 8 0,3-1 0,-6 7 0,1 0 0,2 3 0,2 0 0,-2 4 0,5-1 0,0-6 0,0 15 0,9-22 0,-6 21 0,8-18 0,-1 6 0,4 2 0,-2 6 0,4-3 0,-2 10 0,3-8 0,0 5 0,3 3 0,3-2 0,3 6 0,6-6 0,-4-8 0,3 0 0,-4-12 0,3 6 0,-3-9 0,3 3 0,-6-11 0,0-1 0,-3-7 0,-1-6 0,1 3 0,-2-3 0,-1-1 0,-1-1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1.312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315 263 24575,'0'-5'0,"0"-1"0,0-2 0,0 0 0,0-1 0,0 2 0,0-5 0,0 3 0,0-2 0,0 5 0,0-1 0,0 2 0,0-1 0,2-1 0,-2 3 0,3-1 0,-2 2 0,2 0 0,-2-1 0,1 1 0,0 0 0,-1 0 0,-1 0 0,2 0 0,-2-1 0,0 1 0,0 0 0,1 0 0,1 1 0,0-3 0,1 3 0,-1-5 0,1 2 0,5-3 0,-2-2 0,6 0 0,-3-2 0,4-1 0,-3 2 0,1 3 0,0 2 0,-5 2 0,3 2 0,-5 1 0,1 1 0,-2 0 0,1 0 0,-3 1 0,1 5 0,-2 2 0,0 4 0,0 3 0,-4 0 0,-3 3 0,-3-1 0,-1-1 0,3-1 0,0-3 0,2 0 0,0-2 0,2-1 0,1-3 0,1-1 0,0-2 0,2 0 0,0 1 0,0-1 0,0 0 0,0-2 0,4-9 0,0-1 0,4-6 0,1 3 0,-1-3 0,-2 3 0,2-3 0,-3 3 0,2 0 0,-2 2 0,0-1 0,-1 3 0,-2-2 0,1 3 0,-2 0 0,2 1 0,-3 1 0,2 2 0,-1-1 0,0 1 0,0 0 0,-1-1 0,0 1 0,-1 1 0,-3 1 0,-1 1 0,-5 0 0,-3 6 0,0 2 0,-5 6 0,4-3 0,-4 4 0,5-3 0,-2 1 0,2 0 0,2-3 0,-2 6 0,0 0 0,-2 5 0,-4 1 0,1 6 0,-4 2 0,4-4 0,-5 3 0,4-3 0,-6 4 0,1 1 0,2-3 0,2-2 0,1-4 0,4-1 0,1-5 0,4-1 0,3-5 0,2-2 0,1-2 0,3-8 0,1-3 0,5-9 0,7-11 0,4-1 0,12-7 0,3-9 0,9-2 0,4-13 0,2 4 0,-11 8 0,1 1 0,-12 16 0,4-5 0,-7 9 0,-3 5 0,-10 8 0,0 2 0,-5 5 0,1-1 0,-3 2 0,-1 1 0,0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3.6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4 588 24575,'-2'-9'0,"1"2"0,1-7 0,0-2 0,0-5 0,2-5 0,3-2 0,3 1 0,2-7 0,2 6 0,2-6 0,-1 4 0,-1 2 0,-5 1 0,2 6 0,-4 1 0,1 5 0,-2 1 0,0 2 0,0-1 0,0 3 0,0 1 0,0 2 0,-1-1 0,-1 3 0,2-2 0,-4 3 0,3-3 0,-2 4 0,0-4 0,1 3 0,0-3 0,0 3 0,1-3 0,-3 4 0,4-4 0,-2 1 0,0-1 0,1 0 0,-1-1 0,2 1 0,-1 1 0,1-1 0,-1 4 0,2-4 0,-1 5 0,1-1 0,-2 3 0,0 0 0,-1 1 0,-1 5 0,-1 2 0,0 4 0,0 3 0,0 0 0,0 2 0,-2 1 0,-2-3 0,-1 2 0,-1-2 0,0 0 0,2 2 0,-2-4 0,2 1 0,0-2 0,0 0 0,0 0 0,0 0 0,-1 3 0,1 0 0,-2 2 0,-1 4 0,-3 0 0,3 0 0,-2 1 0,2-1 0,-4 6 0,2-6 0,0 0 0,3-9 0,3-3 0,1-3 0,-2 1 0,4-3 0,-2 1 0,2-5 0,0-5 0,0-4 0,2-6 0,1 0 0,1-3 0,1-2 0,-1 2 0,2-2 0,-1 2 0,1 3 0,-1-2 0,-1 4 0,0-1 0,0 2 0,2-3 0,1 0 0,0-2 0,1-4 0,-1 3 0,2-2 0,0 2 0,0 1 0,-2-1 0,5-7 0,-7 8 0,8-8 0,-9 13 0,2-3 0,0 5 0,-2 1 0,1 1 0,-1 1 0,-1 2 0,1-1 0,-1 3 0,0 1 0,-1 1 0,-1 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26.459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1 659 24575,'23'0'0,"1"0"0,-6 0 0,3 0 0,2 0 0,1 0 0,0 3 0,-1-3 0,-2 4 0,0-3 0,-4 3 0,1-4 0,-1 4 0,1-4 0,-3 2 0,2 0 0,-5-1 0,5 3 0,-4-4 0,4 2 0,-2 0 0,0-1 0,2 0 0,-4-1 0,1 0 0,-2 2 0,-2-1 0,2 1 0,-4-2 0,1 0 0,-2 1 0,-1 0 0,1 0 0,-3-1 0,4 0 0,-4 2 0,3-2 0,-1 3 0,-2-2 0,5 0 0,-6 1 0,3-2 0,0 3 0,-2-3 0,3 2 0,-2-2 0,0 1 0,1 0 0,-1 1 0,1-1 0,-1 0 0,1-1 0,-1 0 0,-1-4 0,-1 0 0,-1-3 0,0 2 0,-2 0 0,1-2 0,0-1 0,1-1 0,-2 4 0,0-2 0,0 1 0,0-1 0,0 0 0,0-1 0,0 1 0,0 0 0,0 1 0,0-1 0,0 2 0,0-3 0,0 3 0,0-2 0,0 1 0,0-3 0,0 1 0,0-4 0,1 5 0,0-5 0,2 2 0,-3-2 0,4 0 0,-4-3 0,4 3 0,-2-3 0,0 3 0,2 0 0,-2 0 0,1 0 0,0 0 0,-2 0 0,0 2 0,-1-2 0,2 5 0,-2-5 0,2 4 0,-2-1 0,0-1 0,0 2 0,0-1 0,2 2 0,-2-3 0,2 0 0,-1 0 0,0-1 0,0-2 0,1 2 0,-2-4 0,2 7 0,-2-1 0,0-1 0,0 2 0,0-1 0,0 3 0,0 0 0,0 0 0,0 0 0,0 0 0,0 2 0,0-3 0,0 1 0,0 1 0,0-4 0,0 5 0,0-2 0,0 1 0,0 0 0,0-2 0,-1 3 0,-1-3 0,0 4 0,-1-4 0,3 2 0,-3 0 0,2-1 0,0 3 0,-1-4 0,2 2 0,-1 0 0,1-1 0,-2 2 0,-4 1 0,2 10 0,-4-2 0,5 9 0,-1-6 0,0 4 0,0-2 0,0 2 0,0-2 0,-1 1 0,0-1 0,-2 0 0,3 2 0,-2-4 0,1 1 0,1-3 0,-1 1 0,-1-2 0,3 1 0,-6 2 0,5-2 0,-5 3 0,5-2 0,-3 3 0,1-2 0,-4 4 0,1-2 0,-3 3 0,3-1 0,-4 4 0,2 0 0,-3 0 0,0 2 0,0-1 0,0 1 0,3-2 0,-2 0 0,4-6 0,-1 0 0,5-3 0,-2-1 0,3-1 0,-1 0 0,1-1 0,1 1 0,-1-1 0,1-1 0,-2 2 0,2-2 0,-2 2 0,2-2 0,-1 1 0,-1 1 0,2-2 0,-2 2 0,2-2 0,-1 1 0,1 0 0,0 1 0,0-1 0,16-3 0,-8-3 0,14 0 0,-12-1 0,3 2 0,-2-2 0,1 3 0,-2-2 0,1 2 0,-3 0 0,2 0 0,-3 0 0,2 0 0,0 0 0,-1 0 0,1 0 0,-1 0 0,2 0 0,-2 0 0,2 0 0,-3 0 0,4 0 0,-4 0 0,3 0 0,-2 0 0,0 0 0,2 0 0,-2 0 0,-1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45.548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0 1407 24575,'20'-5'0,"-2"1"0,-6-1 0,2 0 0,-1-3 0,2 2 0,-3 0 0,2-2 0,-1 3 0,1-3 0,-4 4 0,2-2 0,-4 1 0,3 1 0,-3-2 0,1 2 0,-1 1 0,-1-3 0,-1 3 0,1-3 0,-2 3 0,2-1 0,1 0 0,-3-1 0,2 1 0,-1-1 0,0 1 0,1 1 0,-2-1 0,2 0 0,-1 1 0,1-1 0,-2 1 0,3-1 0,-1 0 0,0 1 0,1-3 0,-1 2 0,0-1 0,1 1 0,1 1 0,2-3 0,2 2 0,0-3 0,-3 2 0,1 0 0,-1-1 0,0 2 0,2-4 0,-4 4 0,3-4 0,-3 4 0,4-2 0,-5 1 0,3 1 0,-1-3 0,-1 2 0,5-3 0,-5 3 0,3-3 0,-4 3 0,2-2 0,-1 3 0,2-3 0,-3 3 0,2-3 0,-1 2 0,2 0 0,-1 1 0,-1-1 0,1 0 0,-1 0 0,-1 0 0,3 1 0,-3-2 0,3 2 0,-3-1 0,0 1 0,1-1 0,-1-1 0,0 2 0,1-1 0,-1 0 0,0 1 0,1-3 0,-1 3 0,3-4 0,-3 3 0,3-3 0,-3 1 0,3-1 0,-3 1 0,5-1 0,-4 0 0,1 1 0,1-3 0,-2 2 0,5-5 0,-5 3 0,4-1 0,-1-1 0,1 2 0,2-4 0,1 1 0,-1 0 0,2-1 0,-3 1 0,0 0 0,0-1 0,0 1 0,0 2 0,-2-1 0,1 2 0,-1-3 0,-1 2 0,6-4 0,-5 3 0,3-1 0,-4 1 0,-2 4 0,0-4 0,-1 4 0,1-3 0,-1 3 0,1-4 0,-2 2 0,2 0 0,-2-1 0,2 1 0,-1 0 0,-1-2 0,1 5 0,0-5 0,2-1 0,-1 0 0,0 0 0,-1 3 0,-1 1 0,2 1 0,-2-1 0,1-1 0,-1 2 0,0-1 0,1-1 0,-1 3 0,2-5 0,-1 4 0,1-1 0,-1-1 0,2-1 0,-2 1 0,1-1 0,-3 4 0,0 0 0,-2 1 0,1-1 0,-1 2 0,1-1 0,-2-1 0,1 2 0,-1-3 0,2 1 0,-1 0 0,1-1 0,0-1 0,0 1 0,-1-1 0,1 1 0,-2-1 0,1 1 0,-1-1 0,4 0 0,-4 1 0,3-1 0,-5 4 0,3-2 0,-1 1 0,2 1 0,0-2 0,-1 1 0,-1 1 0,1-2 0,-1 3 0,2-1 0,-1 0 0,-1 2 0,1-3 0,-1 2 0,-1-2 0,2 1 0,-2 0 0,2-2 0,-3 4 0,1-3 0,1 1 0,-2-1 0,2 1 0,-11 4 0,3 2 0,-7 5 0,6 1 0,0 0 0,-1 1 0,1-1 0,0 0 0,-1 3 0,1-2 0,-1 1 0,1-2 0,1 1 0,-1-1 0,1 3 0,-4-2 0,0 4 0,-6 1 0,3 1 0,-6 4 0,3-3 0,-6 4 0,2-2 0,-4 3 0,4-1 0,-2 1 0,3-1 0,3-3 0,-2 2 0,4-4 0,-5 2 0,5 0 0,-2-2 0,0 2 0,2-2 0,-4 0 0,4-1 0,-4 1 0,2 0 0,-1 0 0,-1 0 0,-4 5 0,4-4 0,-4 5 0,7-6 0,1-1 0,-1-2 0,2 2 0,0-2 0,2 1 0,-1-1 0,1 1 0,-1-3 0,1 3 0,0-4 0,3 2 0,-2-3 0,1 1 0,3-2 0,-5 3 0,5-5 0,-1 3 0,2-4 0,0 1 0,1-1 0,-3 1 0,3-1 0,-3 1 0,2-1 0,-2 2 0,-1-1 0,1 3 0,-3-2 0,3 1 0,-3 0 0,3 2 0,0-3 0,-4 4 0,3-5 0,-1 3 0,4-3 0,2-1 0,-1 0 0,1 1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4.80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6523 24575,'25'-59'0,"14"-1"0,11 1 0,8 9-984,14-10 733,-8-2 251,-23 23 0,2 0-492,1 1 0,0-1 415,0-4 0,1 1 77,4 3 0,-1 0 0,-4-4 0,-1-1 0,1 1 0,0-1 0,-1 0 0,1 1 0,0-1 0,-1 0 0,-5 7 0,-1-1 0,5-4 0,1 0-83,-5 4 0,-1 1 83,0-1 0,1 0 0,5-4 0,-2 0 0,23-21 0,-22 26 0,0-1 0,24-35 0,7 7 0,-11-6 0,-1 12 0,-25 23 0,0 1 0,28-27 0,-28 27 0,0-1 0,27-35 0,-2 9 0,-29 21 0,1-1 0,30-32 0,-30 32 0,-1-1 0,-4 1 0,-1 1 0,33-32 0,-6-8 0,9 7 0,-30 32 0,-1-1 0,-4 1 0,-1 2 0,33-34 0,-6-6 0,9 5 0,-36 35 0,0-2 0,5 0 0,-1-1 0,-4 2 0,0 0 0,37-33 0,-27 32 0,0 2 0,27-23 0,-27 22 0,0 0 0,24-22 0,-28 22 0,-1 0 0,29-21 0,-28 21 0,-1-1 0,31-32 0,-25 32 0,-1-1 0,-3 0 0,0 1 0,4-1 0,-1 0 0,-4-4 0,0-1 0,4 5 0,1-1 0,-4-8 0,0-1 0,3 9 0,1 1 0,1-11 0,0-1 0,-5 11 0,0 0 0,5-10 0,0 0 0,-1 9 0,-1 2 0,1-5 0,2 1 0,3 4 0,1 1 0,-6 5 0,-1 1 0,6-6 0,-1 1 0,-5 4 0,1 1 0,6-2 0,-1 0 0,-5 3 0,0 0 0,4-2 0,0 1 0,33-29 0,-37 30 0,-1-1 0,6 0 0,-1 0 0,21-27 0,-26 28 0,-2 0 0,16-22-79,6-2 79,-19 14 564,10-10-564,-14 20 983,1-7-803,-10 17 620,7-6-800,-15 15 91,7-6-91,-9 14 0,0 2 0,-6 1 0,4 4 0,-12 15 0,6-2 0,-7 18 0,0-14 0,0 0 0,0 0 0,0 9 0,0 11 0,0 1 0,0 17 0,0-7 0,-9 21 0,-10-9 0,-11 9 0,-7-11 0,0-1 0,0 1 0,0-1 0,2-9 0,-1-2 0,9-1 0,-6 3 0,6 0 0,-10 7 0,9 4 0,-9 13 0,6 10-788,-21 4 788,9-3 0,12-33 0,0 0 0,3 0 0,1 1 0,-5 5 0,-1 1 0,0-1 0,1 1-492,-2 7 0,0-1 399,1-10 1,0 1 92,-1 9 0,0-2 0,2-13 0,-1-2 0,0 5 0,1-1 0,-1-4 0,0-1 0,1 0 0,-1 1 0,-12 7 0,0 0 0,9-5 0,1-1 0,-3-1 0,-1-1-282,2-5 0,2-1 282,-20 33 0,6-18 0,-4 2-492,5-6 0,1 1 184,-7 16 1,-3 0 307,-7-9 0,-1-2 0,10-1 0,-1 2-328,7-10 0,-2 2 0,0-2 64,-18 14 1,1-2 263,4-1 0,1 2 0,-2 1 0,-2 1 0,14-15 0,-2 1 0,3-1 0,-8 9 0,-1 0 0,5-3 0,-4 3 0,5-3 0,-1-2 0,4 0 0,-3 11 0,0 1-79,2-7 0,1-1 79,6-2 0,2-1 0,0-7 0,1 1-39,-4 6 0,2 0 39,11-11 0,2-2 0,-31 36 983,28-30-538,1-16 538,9-4 0,1-7 0,9 0-222,0-1-32,6 0-729,-4-6 0,5-3 0,20-33 0,2 5 0,38-36 0,-14 12 0,20-14 0,-18 3 0,20-14-492,-21 26 0,2-1 216,-2 1 0,3-1 276,22-14 0,5-1-492,-8-1 0,4 0 164,-4 12 0,4 0 0,1-4 0,3-11 0,1-5 0,2 1 82,-13 19 0,1 1 0,2-1 0,-2-3 0,4-6 0,-1-4 0,-1-1 0,1 2 0,-1 3 0,0 0 0,0 1 0,0 0 0,0-1 0,1 1 0,-1 0 0,-2-2 189,-3-1 0,-1-2 0,-2 2 1,-1 4-272,4 1 0,-2 6 0,-2-3 91,-2-8 1,-3-3 0,-1 5 236,16-5 0,-2 1 0,-4-4 0,1-2 0,-12 18 0,1 0 0,-2 1 0,11-13 0,-1 2-150,0 1 1,-1 0 149,0 0 0,-1 3 491,-9 11 1,0 1-361,1-5 1,0 0-132,-6 5 0,-1 2 491,-1 5 1,-1 1 491,27-35 0,-13 13-522,-3 2-461,-10 1 0,0 1 983,-1 9 0,1-7 0,-3 16 0,-6-6 0,-4 9-340,-7 0-214,0 1-429,0-1 0,5 2 0,-3-2 0,-4 10 0,-7 1 0,-8 8 0,0 7 0,0 2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7.41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4316 24575,'37'-41'0,"-1"-1"0,2-3 0,-1-2 0,5-2 0,0 0-492,0-5 0,-1 0 0,-5 8 0,2 0 325,6-9 0,2 1 167,-5 13 0,0 1 0,8-17 0,1-2 0,1 8 0,-1 0 0,-7-1 0,-1 0 0,0 4 0,0 1 0,-1 2 0,0 1 0,-1 1 0,1 0 0,-1 3 0,-1 1-45,-2-1 1,0 1 44,1 5 0,0 0 0,-4-5 0,0 2 0,34-18 0,-9-12 0,1 10 0,-8-4 0,12-9 0,-9-6 0,-22 37 0,0-2 0,0-4 0,-1-2 0,0 4 0,-1 0 0,19-25 0,2-9 0,-11 20 0,10-11 0,-4 2 0,-3 12 570,-6 1-570,-6 8 0,3 4 0,0-15 0,3 6 983,2-11-820,-2 8-163,5 1 0,1-2 0,13-8 0,0 0 0,-3 14 0,3 0 0,-10 10 0,2 0-425,18-13 1,1 2 424,-16 12 0,-2 2 0,1-1 0,-1 0-197,-1 0 0,-3 1 197,23-21 0,10-3 0,-28 15 0,-10 12 0,0-2 0,19-20 0,14-11 0,-23 15 0,4 0 0,-18 16 0,9-6 0,-16 13 0,10-5 983,-11 8-474,-5 4-83,-10 12-426,-1-4 0,-6 11 0,2-5 0,-3 6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0.05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4516 112 24575,'0'47'0,"-4"0"0,-15 4 0,-1-6 0,-3 1 0,-11 11 0,3-3 0,0 1-984,-15 17 664,17-23 0,-1 2 320,-5 3 0,-1-1 0,3-1 0,0-1 0,-1 2 0,1 0 0,1-6 0,1 1 0,-2 5 0,1-1 0,3-5 0,0-1 0,-3 3 0,0 0 0,1 0 0,-1 0 0,3-3 0,0 0 0,-6 4 0,0 1 0,5-2 0,0 0 0,-8 4 0,-2-1 0,6-1 0,0 1-492,-3 7 0,-1-1 396,-2-4 0,2-1 96,3 6 0,0-1 0,-4-3 0,-1 0 0,4-1 0,0 0 0,0 0 0,0-1 0,1-1 0,-1-1 0,-3 3 0,1-1 0,5-8 0,1-2 0,0-3 0,-1 0 0,0 1 0,0-1 0,-1-3 0,-1 1 0,-11 15 0,-2 1 0,6-11 0,0 0-13,0 2 0,0-1 13,3-10 0,0-1 0,-26 31 0,-11-3 0,37-28 0,-1 0 0,-3-1 0,0 0 0,0 0 0,0-1 0,-4 5 0,0-2 0,5-5 0,0-1 0,-2 6 0,1 0 0,-39 23 0,19-10 0,19-17 0,2-1 0,-5 2-9,-31 21 9,29-18 0,-11 6 0,-8 12 0,6-4 0,-6 5 0,12-4 743,9-14-743,-2 12 983,2-12-653,-4 14-330,-4-4 0,-1 11 767,11-11-767,-2 3 12,11-8-12,1-4 0,-2 9 0,6-13 0,1 6 0,9-13 0,-2 3 0,6-1 0,-2-3 0,4 3 0,1-9 0,-1 7 0,4-5 0,-4 11 0,6-8 0,-2 8 0,-1-3 0,3 9 0,-6-4 0,5 9 0,-1-8 0,3-2 0,0-5 0,4-5 0,-2-4 0,5-4 0,-2-4 0,3-4 0,21-15 0,1-18 0,48-38 0,-33 19 0,2-4-492,20-14 0,4-3 164,-16 12 0,1-4 0,1 0 0,9-7 0,1-1 0,1-2 82,-11 10 0,0-1 0,1-1 0,2-1 0,5-5 0,2-2 0,1 0 0,-1 0 0,-1-2 0,0 0 0,0-1 0,1 1 0,1-3 0,2 1 0,-1 0 0,-3 4-82,3-5 0,-3 4 0,2-1 82,-11 13 0,1-1 0,-1 2 0,-2 3-82,0-1 0,-3 4 0,2-2 0,10-9 0,3-1 0,-4 1 0,-9 9 0,-3 3 0,0 1 391,18-18 1,-1 4-64,-8 11 0,-3 3 491,-6 3 1,0 2-1,0 6 1,-1 0 491,25-33 0,-9 22 0,-4-4 0,-10 9 0,0-6 0,-1-2 0,12-22 0,-18 23-264,12-21 183,-23 29-902,0 3 230,-5 3-230,0 3 0,-6 7 0,0 4 0,-4 6 0,-2 7 0,-2 0 0,-4 4 0,-22 23 0,-2 1 0,-27 29 0,-8 4 0,17-12 0,-6 5-328,-9 5 0,-6 5 0,2-3-164,-5 8 0,0 0 206,-2 1 1,-5 5-1,6-4 286,0 1 0,4 0 0,12-12 0,-1 2 0,0 0 0,2 1 0,1 1 0,0 0 0,-1 0 0,1-1 0,1 0 0,-17 23 0,4-3-492,14-19 0,1-2 338,-4 7 0,3-3-248,-6 11 402,19-25 0,-1 1 0,-12 17 0,15-13 0,4-17 983,14-8 0,4-9 0,4-3 0,3 0-396,17-25-587,5-13 0,38-48 0,-11 4 0,6-10-328,-10 17 0,4-3 0,3-5 82,1-2 0,3-4 0,3-4 0,-1 0 49,-7 10 0,0-3 1,0 0-1,1 1 0,-1 0 0,-3 5 0,-1 2 1,0 0-1,0-2 0,2-1 33,-2 2 0,1-1 0,1-2 0,0 0 0,-1 1 0,-2 2-33,2-3 0,-3 1 1,-1 2-1,1-1 0,2-1 0,5-6 0,2-3 1,0 1-1,0 1 0,-4 4-49,-2 1 0,-1 4 0,-2 1 0,0-2 0,4-3 0,2-3 0,-3 4 0,-6 10-246,0 3 0,-2 4 164,2-5 0,1-5 0,-4 9-656,17-18 1475,-23 29 1,-2 2 491,7-6 0,-12 19 0,-12 18 0,-12 9 0,-21 20 0,-20 18-492,-3 2 1,-6 5-519,-2 5 0,-6 4 27,-14 10 0,-11 6 0,5-1 0,19-16 0,3-2 0,-6 5-246,-8 6 0,-7 6 0,-1 2 0,4-3 0,11-8 0,3-2 0,-1 0 0,-2 4 49,1-3 0,-2 4 1,-1 0-1,-1 1 0,0 0 0,-1 1 0,-1 1 1,-1 0-1,1 0 0,0 2 0,-3 2 0,1 2 1,0 0-1,0 0 0,0 0 0,3-3 0,0 0 1,0-1-1,2 0 0,4-3-49,0 1 0,3-2 0,1-1 0,0 2 0,-4 3 0,0 2 0,1-1 0,4-5-82,3-4 0,3-3 0,-1 2 0,-8 14 0,-1 3 0,1-3 285,8-14 1,2-2-1,3-3 534,-2 10 1,2-4-34,2-7 1,3-5 524,-2 6 0,-8 6 0,22-21 0,3-12 0,13-5 0,5-8 0,0-1 0,24-49 0,-9 17 0,23-43 0,-3 9 0,10 6-713,9-26-1254,15 12 965,-27 26 0,3-1 19,8-5 0,5-2-492,20-12 0,4-2 0,-3-1 0,1 1 69,5 2 0,0 1-69,-3-1 0,-1 2 0,-6 4 0,-2 3 0,-7 9 0,-1-1 279,8-10 1,-4 2 280,-21 19 1,-3 3-69,8-5 0,-1 0 983,18-18 0,-15 17 0,-16 8 0,-14 11 0,-5 8 0,-4 4 0,-36 30-788,-1 7-195,-14 7 0,-5 5-492,5 2 0,-1 3 0,-22 21 0,-5 5 164,23-23 0,-1 0 0,-2 2 0,-7 9 0,-3 1 0,-1 2 0,-4 3 0,0 1 0,0 1 105,-1 2 0,0 2 0,3-4 223,11-13 0,2-3 0,-1 2 0,-7 11 0,-1 1 0,2-3 0,-7 7 0,1-2-328,10-11 0,-2 3 0,3-5-46,1 2 0,2-4 55,-5 5 0,6-7 319,-1 2 0,5-8 0,21-24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2.45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2928 24575,'52'-47'0,"18"-12"0,-28 27 0,4-1-492,10-7 0,2-3 0,5-6 0,-2 1 0,-14 13 0,0 1 386,11-11 1,-1-1 105,-14 10 0,1-2 0,14-10 0,0-2 0,-6 3 0,-2 0 0,4-4 0,-1 1-174,-12 9 0,-1 1 174,3-5 0,-2 1 135,-5 7 1,-1 2-136,26-41 0,2 11 0,-4-4 0,-1 7 0,-2 1 0,-5-6 0,-1 10 0,10-17 0,-13 17 0,12-18-83,-20 24 83,6-12 0,-3 14 0,4-7 0,-1-2 0,4 7 983,-11 3-465,11 0 465,-13 12-868,5-6 510,-6 7-625,0 5 99,-1 0-99,-4 5 0,4-5 0,-9 5 0,9-5 0,-9 6 0,14-8 0,-18 11 0,7-3 0,-17 13 0,-2-1 0,-3 5 0,1-6 0,2 6 0,2-6 0,2 3 0,1-4 0,3 0 0,1 0 0,9-1 0,11-2 0,-3 5 0,25-7 0,-14 5 0,23-5 0,-5-1 0,12 0 0,-16 4 0,8-2 0,-12 3 0,-4 1 0,3 0 0,-21 9 0,-2 1 0,-14 4 0,0 0 0,-8 0 0,-1 0 0,-6 18 0,0-4 0,-3 21 0,-11-11 0,-3 9 0,-11 0 0,-7 14 0,9-11 0,-8 13 0,10-15 0,-5 9 0,0 0 0,5-4 0,0-2 0,6-9 0,-1 3 0,0-4 0,0 5 0,1-4 0,-1 3 0,0-3 0,-4 5 0,-2 1 0,-10 11 0,5-12 0,-9 12 0,10-15 0,-4 5 0,10-10 0,0 2 0,7-16 0,2 6 0,1-10 0,7 2 0,-3 0 0,3-2 0,-4 9 0,-4 3 0,-1 14 0,-9 5 0,-8 19 0,-2 9 0,-17 17-492,25-36 0,-1 1 317,-5 6 1,-1 1 174,-1 3 0,0 1 0,-3 4 0,-1 1-492,0 3 0,-2 1 173,0-4 1,-2 0 318,-3 5 0,-1 0 0,5-9 0,0-1 0,0 0 0,0 0-492,3-4 0,0-2 489,5-2 1,0-2-245,-19 28 247,2 1 0,13-24 0,-1 6 983,7-15-832,9-16 832,4-7-355,5-12 355,-3-3-944,-1-5 0,6-2 0,-2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32.86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1444 0 24575,'0'52'0,"0"-13"0,0 17 0,0-21 0,0 18 0,0-13 0,-6-5 0,5 0 0,-5-4 0,6-4 0,0 2 0,0-5 0,0 6 0,0-7 0,0 3 0,0-3 0,0 0 0,0-1 0,0-2 0,0 2 0,0-3 0,0 4 0,0-3 0,0 1 0,0-4 0,0 5 0,0-6 0,0 6 0,0-6 0,0 6 0,0-5 0,0 4 0,0-1 0,0 3 0,-2-1 0,1 1 0,-1-3 0,2 1 0,0-1 0,0-1 0,0 0 0,0-3 0,0 3 0,0 0 0,0 4 0,0-1 0,0 1 0,0 3 0,0-2 0,0 6 0,0-7 0,0 3 0,0-3 0,0 0 0,0-1 0,0-2 0,0 2 0,0-6 0,2 13 0,-1-11 0,3 8 0,-3-8 0,4-1 0,-3 2 0,1-7 0,2 1 0,-5-4 0,2 1 0,0-1 0,-1 1 0,1-1 0,0 1 0,-1-1 0,1 3 0,0 1 0,-1 3 0,1-1 0,-2 1 0,2-3 0,-1 2 0,1-7 0,-2 3 0,0-4 0,-11 0 0,1-10 0,-17-9 0,4-13 0,-3-8 0,-4-5 0,4-7 0,-6-3 0,-2-5 0,4 1 0,-7-1 0,3 1 0,7 9 0,-13-18 0,15 16 0,-9-12 0,5 6 0,7 5 0,-3-4 0,3-5 0,5 13 0,-8-20 0,1 5 0,-3-1 0,4 1 0,4 17 0,6 5 0,-3 0 0,4 5 0,0-1 0,0 4 0,3 4 0,1 4 0,3 3 0,2 6 0,17 35 0,-4-1 0,12 26 0,-9-11 0,4 1 0,1 9 0,4 7 0,2 15 0,0 2 0,1 12-702,-3 5 702,2-10 0,-6 8 0,-3-33 0,0 17 0,-4-28 0,1 15 0,1-14 0,-6-5 702,2-9-702,-3-5 0,-1-9 0,0-2 0,0-8 0,-1 0 0,8-41 0,-5 17 0,6-49 0,-10 22 0,1-16 0,-1-5 0,2-13-620,4-9 620,3-11 0,2 1 0,8-1 0,-3 1 0,2 5 0,-9 22 0,3 1 0,-4 23 0,0-3 0,-1 13 0,-7 9 0,0 8 620,-3 9-620,0 0 0,-10 6 0,-2 13 0,-5 2 0,-2 13 0,4 0 0,0 0 0,-3 3 0,3 4 0,-9 10 0,3 0 0,-8 10 0,8-6 0,-9 11 0,0 1 0,-6 10 0,-6 9-689,-2 7 689,20-38 0,0-1 0,1 1 0,0-1 0,-20 38-254,1-1 254,15-27 0,-4 10 0,7-20 0,2 10 0,-13 9 680,19-23-680,-13 18 263,18-25-263,-8 11 0,5-5 0,-2-3 0,4-5 0,0-5 0,3-6 0,2-4 0,2-2 0,0-7 0,3 2 0,-6-1 0,3-3 0,-6 1 0,0-4 0,4-2 0,-3 0 0,1 0 0,1-4 0,0-1 0,2-11 0,-2-4 0,2-7 0,-4-12 0,4-2 0,2-8 0,-3-5 0,6-2 0,-2-4 0,3-5 0,0 16 0,0-13 0,0 20 0,0-12 0,0 9 0,0 5 0,3 9 0,0 8 0,2 4 0,0 9 0,0 0 0,3 8 0,-5 27 0,0-8 0,-9 23 0,-3-13 0,0 0 0,-2 0 0,1 3 0,1-7 0,-2 7 0,2-3 0,-3 0 0,0 3 0,-3-3 0,2 4 0,-2-1 0,0 0 0,2 1 0,-4-3 0,4 2 0,-5-5 0,5 5 0,-1-6 0,2 2 0,0-3 0,2-3 0,1-2 0,1-2 0,3-3 0,3-3 0,0-1 0,2-1 0,0 2 0,0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14.015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1158 0 24575,'-15'23'0,"-20"25"0,16-11 0,-23 25 0,13-13 0,-5 1 0,6-8 0,-8 6 0,3-7 0,-6 9 0,-2-3 0,8-3 0,-8-2 0,12-7 0,-5 0 0,11-5 0,-5-1 0,6-4 0,0 3 0,7-11 0,2 4 0,1-5 0,0-1 0,3 0 0,1-4 0,2-2 0,0 1 0,-1-1 0,0 2 0,-1 4 0,-1 0 0,-3 9 0,2-4 0,-5 4 0,8-6 0,-4 1 0,4 0 0,-5-1 0,5 1 0,-2-4 0,3 3 0,0-6 0,3 0 0,-2-1 0,4-2 0,-4 2 0,5 0 0,-5 1 0,1 2 0,-2 2 0,0 2 0,0-2 0,-3 5 0,2-4 0,-3 5 0,1 0 0,-1-2 0,0 2 0,-2 1 0,2-4 0,-4 8 0,5-8 0,-4 7 0,3-6 0,-3 6 0,3-6 0,-2-1 0,5-1 0,-1-1 0,2-4 0,3 3 0,1-10 0,2 4 0,-7-38 0,5 13 0,-5-31 0,3 15 0,3 3 0,-2-4 0,3 1 0,0 3 0,0 0 0,0 2 0,0 7 0,0-4 0,0 8 0,0 0 0,0 4 0,0 0 0,0-1 0,0 4 0,0-5 0,0 6 0,0-8 0,0 9 0,2-4 0,-1-1 0,4 2 0,-2-4 0,0 1 0,2-2 0,-4 2 0,5-6 0,-3 6 0,0-6 0,3 2 0,-3-2 0,0 2 0,3-2 0,-5 3 0,4-4 0,-1 1 0,2-1 0,-3 4 0,3-3 0,-3 2 0,1 1 0,1 0 0,-4 7 0,1 0 0,-2 37 0,0-11 0,0 29 0,0-20 0,0 0 0,0 0 0,0-4 0,0 3 0,0-6 0,0-1 0,-3-1 0,3-6 0,-3 3 0,0-4 0,3-2 0,-3 1 0,1-2 0,1 1 0,-3 3 0,3-5 0,-3 3 0,1 0 0,-3-1 0,3 5 0,-2 0 0,2-2 0,-4 6 0,2-5 0,-1 4 0,0-1 0,0-1 0,-1 3 0,2-6 0,1 3 0,-1-4 0,5 0 0,-5 1 0,4-4 0,-4 0 0,5 2 0,-5-4 0,5 6 0,-5-4 0,4 0 0,-3 4 0,3-6 0,-3 6 0,-1-5 0,1 1 0,0 2 0,4-3 0,0 4 0,-2-1 0,1-2 0,-4 2 0,5-2 0,-3 4 0,0 2 0,3-2 0,-6 6 0,6-2 0,-6-1 0,6 3 0,-5-6 0,4 6 0,-2-3 0,1 1 0,1 2 0,-4-6 0,5 6 0,-5-6 0,4 6 0,-2-6 0,1 2 0,1 1 0,-1-3 0,2 3 0,-3-4 0,3-2 0,-3 1 0,3-1 0,0 0 0,0 3 0,0-5 0,0 5 0,0-4 0,0 0 0,0 4 0,2-6 0,5 3 0,-1-4 0,6 0 0,-7 0 0,3 0 0,-3 3 0,0-2 0,1 4 0,-1 1 0,1-2 0,-1 2 0,0-4 0,0 1 0,0 2 0,-2-2 0,4 2 0,-4-5 0,7 4 0,-5-1 0,2 0 0,-2-1 0,1 1 0,-1-2 0,1 5 0,-1-3 0,1 4 0,2-3 0,-2 1 0,2-1 0,-2 0 0,-1-1 0,1-1 0,-1-1 0,2 4 0,-1-4 0,1 1 0,-2 1 0,1-3 0,-1 4 0,2-1 0,-4 0 0,6-1 0,-4 0 0,3-4 0,3 1 0,-3-4 0,2 0 0,1 0 0,-5 0 0,9 0 0,-6 0 0,8-5 0,-5 1 0,6-5 0,-3 0 0,1-3 0,2-2 0,-2-1 0,0 0 0,3-6 0,-2 1 0,9-13 0,-7 8 0,11-18 0,-10 12 0,8-16 0,-2 11 0,9-23 0,-6 20 0,10-20 0,-4 6 0,1-6 0,4-4 0,-4 1 0,-1 1 0,-9 13 0,15-34 0,-19 45 0,14-35 0,-13 33 0,5-10 0,-3 2 0,9-9 0,-5 5 0,1-3 0,-1 0 0,-4 0 0,-5 5 0,4-2 0,-4 3 0,10-18 0,-11 18 0,10-19 0,-11 10 0,3 10 0,0-16 0,-3 25 0,-2-4 0,7-5 0,-7 10 0,2-5 0,-7 10 0,3 1 0,-7 3 0,5 5 0,-5 4 0,2 1 0,-3 6 0,0-3 0,0 4 0,-1 2 0,0 2 0,-2-1 0,4 0 0,-30 21 0,16-4 0,-28 18 0,15-8 0,-1-2 0,1 1 0,1-3 0,4-3 0,0 0 0,0-2 0,6-2 0,-1-3 0,1 3 0,-2-2 0,-1 5 0,1-5 0,0 5 0,-1-2 0,1 2 0,-4 5 0,-2 0 0,-3 4 0,-1 5 0,1-4 0,-2 7 0,0-2 0,1-1 0,4-2 0,1-3 0,3-2 0,1-2 0,3-4 0,1-4 0,6-3 0,-3-33 0,4 11 0,-1-25 0,5 16 0,1 2 0,2 1 0,1 0 0,-1 5 0,-2-1 0,1 0 0,-2 4 0,3-3 0,0 6 0,0-3 0,0 4 0,-1 2 0,1-1 0,-1 4 0,1-5 0,2-1 0,-2 0 0,6-6 0,-2 3 0,6-4 0,-3 0 0,0-1 0,-1 2 0,-6 5 0,3-1 0,-4 8 0,0-2 0,3 3 0,0 0 0,2 2 0,-1 1 0,-1 2 0,2 2 0,-4 9 0,2-1 0,-5 10 0,2-8 0,-5 5 0,3-4 0,0 4 0,-3-5 0,3 6 0,-3-2 0,0 2 0,0-2 0,0 2 0,0-6 0,0 6 0,0-3 0,0 4 0,0 3 0,3 6 0,-2 0 0,6 7 0,-3-2 0,0 3 0,3 6 0,-7 0 0,7 5 0,-6 0 0,3 6 0,-4-5 0,0 5 0,0-6 0,0-4 0,0-2 0,0-4 0,0-5 0,0 4 0,0-8 0,0-1 0,-3-1 0,2-2 0,-5-1 0,3 3 0,-4-2 0,0 7 0,0-3 0,3 4 0,-2-1 0,2-3 0,-3 8 0,0-8 0,0 3 0,0 0 0,0-2 0,0 2 0,3-4 0,-1-4 0,1 0 0,-2-5 0,0-2 0,2-2 0,0-5 0,3-1 0,-1-33 0,5 9 0,1-23 0,3 13 0,-3 2 0,2-3 0,-2-4 0,3 3 0,-3-4 0,1 9 0,-1-3 0,6-2 0,1 0 0,3-3 0,-1 4 0,1 0 0,3-1 0,1-4 0,4 2 0,10-19 0,-11 17 0,10-14 0,-16 15 0,1 5 0,-2-4 0,-1 7 0,1-4 0,-4 3 0,2 2 0,-5 3 0,5 1 0,-5-1 0,5 0 0,-5 1 0,1 2 0,1 2 0,-3-1 0,5 3 0,-4-6 0,4 6 0,-2-6 0,3 6 0,0-3 0,-4 4 0,3 0 0,-5-1 0,5 1 0,-5 0 0,3-1 0,-1 1 0,-2 0 0,5-1 0,-5-2 0,3 1 0,0-4 0,0 4 0,5-9 0,-4 8 0,4-3 0,-8 6 0,2 7 0,0-3 0,-5 26 0,2-12 0,-5 22 0,0-17 0,0 6 0,0-2 0,0-1 0,0 3 0,0-6 0,-3 6 0,2-6 0,-2 3 0,3-4 0,0-2 0,0 1 0,-2 1 0,1-2 0,-1 1 0,-1-2 0,2 3 0,-3-2 0,3 4 0,-1-4 0,2 2 0,-3 4 0,2 0 0,-1 4 0,2 0 0,-3 3 0,2-2 0,-2-1 0,3-1 0,0-6 0,-3 2 0,3-2 0,-3-4 0,1 2 0,1-2 0,-3 3 0,1-1 0,0-2 0,-1 1 0,-1-1 0,1 0 0,-5-1 0,4-2 0,-5 1 0,-1-4 0,3 1 0,-3-1 0,0-1 0,-1 4 0,-1-4 0,1 4 0,1-2 0,-4 3 0,0 0 0,-4 0 0,1 0 0,-1 3 0,-3-2 0,-2 5 0,-7 0 0,3 1 0,-8 2 0,4-1 0,-5 1 0,0-4 0,1 3 0,-1-6 0,-4 6 0,3-6 0,-3 4 0,-1-5 0,5 4 0,-5-3 0,6 3 0,3-4 0,-2-3 0,6 2 0,-2-5 0,4 2 0,0-3 0,4 0 0,0 0 0,5-3 0,-3-11 0,7 3 0,0-12 0,8 7 0,0-2 0,3-1 0,-3 4 0,6-3 0,-3 2 0,1 1 0,1-3 0,-2 9 0,1-5 0,-1 6 0,0-1 0,-4-1 0,3 4 0,-5 1 0,6-6 0,-2 7 0,3-10 0,2 6 0,-5 0 0,4-6 0,-4 1 0,2-6 0,-3 1 0,-1-5 0,4 7 0,-3-5 0,5 8 0,-1 2 0,2 0 0,0 5 0,15 26 0,-8-3 0,13 23 0,-11-16 0,-2 2 0,3-3 0,-4 4 0,1 1 0,-3-5 0,-1 3 0,-3-6 0,0 2 0,0-3 0,0-4 0,0 3 0,0-6 0,0 6 0,0-3 0,0 8 0,-6 0 0,-9 25 0,0-12 0,-7 17 0,5-16 0,1-1 0,-5 1 0,6-5 0,-2 0 0,4-9 0,0-1 0,3-6 0,-1-2 0,5-5 0,-5-1 0,5-3 0,-1 1 0,-1-1 0,2 0 0,-5 1 0,5-1 0,-4-2 0,1 2 0,-4-2 0,1 3 0,1-1 0,0 1 0,5-1 0,-2 0 0,-2 3 0,4-2 0,-5 4 0,4-1 0,0 2 0,-3 0 0,3 4 0,-1-3 0,-1 3 0,3-4 0,-2 0 0,2 1 0,0-1 0,1 1 0,-1-1 0,0 0 0,1 1 0,-1-4 0,3 3 0,-2-3 0,3 1 0,-2 2 0,0-1 0,3 2 0,-4-1 0,5 0 0,-5 1 0,1 0 0,-2 6 0,3-6 0,-2 6 0,1-6 0,-2 6 0,0-6 0,0 2 0,3-2 0,-2-1 0,2-2 0,0-1 0,-4 1 0,4-2 0,-7 0 0,0-5 0,2-2 0,-4 0 0,4 0 0,-1 0 0,-1-2 0,1-4 0,0-6 0,1-7 0,-2-5 0,3-3 0,-3 0 0,3-4 0,0-1 0,3-5 0,-3 5 0,7 0 0,-3 5 0,3 0 0,0 4 0,0 4 0,0 1 0,-3 8 0,3-4 0,-3 9 0,1-5 0,0 2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30.449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2633 59 24575,'0'-22'0,"-2"4"0,-1 15 0,-1-3 0,-1-4 0,25 24 0,-15-18 0,18 27 0,-18-20 0,-2 2 0,6 2 0,-2-1 0,2 1 0,-1 1 0,-3-3 0,2 2 0,1-2 0,-3 0 0,3 2 0,-1 1 0,-4-1 0,4 2 0,-5-1 0,1 0 0,0 4 0,-3-6 0,0 8 0,0-4 0,0 0 0,0 1 0,0-2 0,0 2 0,0 0 0,0-2 0,0 2 0,-5-1 0,1 0 0,-3 0 0,2-5 0,-1 2 0,-1 1 0,4 0 0,-4 0 0,2-1 0,-1-1 0,-3 3 0,5-3 0,-2 1 0,0 3 0,3-4 0,-4 4 0,4-3 0,-2 1 0,0 3 0,-4 3 0,3 1 0,-6 4 0,2 0 0,1-1 0,-3 1 0,5-4 0,-1 0 0,2-4 0,0-2 0,3-1 0,-1-1 0,1 1 0,-4 0 0,1-1 0,-1-2 0,0 0 0,1-19 0,1 3 0,3-16 0,2 8 0,0 1 0,0-1 0,0 0 0,-3 1 0,2-1 0,-1 0 0,2 4 0,0 0 0,0 4 0,0 0 0,0 2 0,0-2 0,0 3 0,0-3 0,0 3 0,0-2 0,0 2 0,0-2 0,0 0 0,0 2 0,0-2 0,0 2 0,0-2 0,0 0 0,0 2 0,0 34 0,0-12 0,0 27 0,0-26 0,0 3 0,0-3 0,0 4 0,0 0 0,0-1 0,0-2 0,-3-2 0,2 1 0,-3-6 0,3 5 0,-1-5 0,-1-1 0,3 3 0,-7-3 0,6 1 0,-6 0 0,4-1 0,-2 0 0,0 2 0,0-5 0,-2 2 0,-1 1 0,0-5 0,1 6 0,-3-1 0,3 4 0,-6 5 0,3-2 0,-2 4 0,2 3 0,-2-2 0,2 2 0,1-3 0,0-4 0,3 0 0,0-4 0,1 1 0,-1-1 0,1-3 0,2 3 0,-2-5 0,2 5 0,0-3 0,-2 3 0,2-2 0,-3 2 0,3-3 0,-2 4 0,3-4 0,-2 3 0,0-3 0,1 1 0,-3 2 0,3-3 0,-2 4 0,2-1 0,-3 0 0,1-2 0,-1 2 0,1-3 0,-1 3 0,1 3 0,-1-2 0,0-1 0,3-3 0,-1 0 0,-2 2 0,0 0 0,-2 3 0,3-5 0,-1 3 0,-2 1 0,-1-1 0,0 0 0,-2 4 0,5-3 0,-5 0 0,4-1 0,-1-5 0,3 2 0,-3-1 0,3-1 0,-3 1 0,1 1 0,1-5 0,-3 6 0,0-5 0,-2 6 0,-1 2 0,1 0 0,-1 6 0,0-2 0,-3 0 0,1 2 0,-4-2 0,4 3 0,-4-2 0,5 1 0,-5-5 0,5 2 0,-5-3 0,6-3 0,-3 2 0,4-2 0,-4 0 0,3-1 0,-2-2 0,-1 0 0,3 0 0,-3 0 0,4-1 0,0 1 0,-4 0 0,3 2 0,-6-1 0,3 1 0,-4 1 0,4-2 0,-3 5 0,3-3 0,-4 1 0,4 1 0,-3-4 0,6 1 0,-3-2 0,4 0 0,2-1 0,1 0 0,1-2 0,-1 2 0,-2-5 0,0 3 0,2-1 0,-1-2 0,1 2 0,-2 1 0,-1-3 0,4 3 0,-3-3 0,2 0 0,-2 0 0,0 0 0,2 0 0,-4 0 0,6 0 0,-7 2 0,4 1 0,-2 0 0,0 2 0,-1-1 0,4-1 0,0 1 0,-2-3 0,32-11 0,-17 5 0,28-8 0,-25 9 0,3 1 0,-2-3 0,-1 1 0,3-1 0,-5-2 0,5 2 0,-3-2 0,1 2 0,2 1 0,-6-1 0,6-2 0,-2 2 0,-1-2 0,3 3 0,-3-1 0,4-2 0,-1 2 0,0-2 0,4-1 0,0 0 0,1-1 0,5-2 0,-4 2 0,5 0 0,-3-2 0,-4 6 0,3-6 0,-2 5 0,-1-1 0,0 2 0,-4-2 0,5-1 0,-3 0 0,3 1 0,-4 2 0,-1-2 0,-2 2 0,1-2 0,-4 3 0,2-1 0,0 1 0,0 0 0,0-1 0,0 1 0,0 0 0,-3 0 0,8-1 0,-4 1 0,2-1 0,0 0 0,-5 1 0,4 0 0,-4 0 0,2-4 0,0 3 0,1-2 0,0 3 0,1-1 0,-1-2 0,2 2 0,4-5 0,-3 2 0,6-4 0,-6 2 0,6-1 0,-3 0 0,1 0 0,-1-3 0,-1 5 0,-1-4 0,2 5 0,-4-3 0,4 1 0,-3-1 0,2 0 0,-2 1 0,2-1 0,-2 1 0,3-1 0,-3-3 0,3 2 0,-3-1 0,3 2 0,-3-3 0,-1 3 0,1-2 0,0-1 0,4-2 0,-2-2 0,3-2 0,-5 6 0,0-3 0,4 2 0,-3-3 0,6-1 0,-2 0 0,1-3 0,0 5 0,-1-4 0,-1 6 0,3-1 0,-3 2 0,-1 3 0,0 3 0,-4 1 0,3 2 0,-5 3 0,1 0 0,-5 15 0,-2-3 0,-1 9 0,-2-3 0,0 0 0,0 4 0,0-1 0,0 1 0,0 0 0,-6 3 0,-1-2 0,-3 2 0,-2-3 0,3-4 0,-3 3 0,3-6 0,-2 3 0,5-4 0,-5 0 0,1 8 0,-6 2 0,-3 15 0,-4 3 0,-21 38 0,16-27 0,-16 25 0,21-27 0,0-5 0,-1 4 0,5-10 0,2-5 0,6-4 0,2-6 0,3-7 0,0 3 0,0-6 0,0 0 0,3-1 0,-2-3 0,2 6 0,-2-5 0,0 4 0,2-4 0,-2 2 0,2 0 0,-3 1 0,0 2 0,-3 2 0,2 6 0,-2-2 0,3 2 0,-4 0 0,6-5 0,-5 1 0,9-6 0,-3-4 0,12-43 0,-1 15 0,6-40 0,0 27 0,-2-8 0,12-9 0,-3 1 0,8-5 0,-5 7 0,-4 4 0,7-4 0,-6 4 0,10-2 0,-6-2 0,1 8 0,1-3 0,-8 9 0,7-4 0,-8 8 0,4-3 0,-4 3 0,3 0 0,-6 2 0,2-1 0,-1 4 0,-1-3 0,1 7 0,-6-6 0,-1 6 0,0 1 0,-2 1 0,4-2 0,-5 0 0,3 0 0,-3 2 0,0 6 0,0-6 0,0 6 0,0-3 0,0 0 0,-1 3 0,1-2 0,0 5 0,-1-2 0,0 6 0,1-6 0,-1 2 0,-1 1 0,1-3 0,-2 5 0,5-4 0,-2 1 0,4-2 0,-3-1 0,3 1 0,-1 0 0,3-1 0,2 1 0,-2-1 0,6 0 0,-6 0 0,3 1 0,-4 2 0,1 1 0,-4 2 0,3 0 0,-5 4 0,4-3 0,-5 18 0,1-7 0,-4 18 0,-2-12 0,-6 6 0,2-3 0,-8 4 0,3 0 0,-3-4 0,-1 3 0,1-3 0,0 4 0,2-4 0,-1 0 0,2 0 0,0-3 0,0 2 0,1 1 0,-3 8 0,-5 14 0,-1 12 0,0-6 0,1 7 0,2-11 0,-2 8 0,0 0 0,1-4 0,-1 3 0,2-13 0,-1 8 0,1-13 0,0 3 0,1-4 0,-1 0 0,0 0 0,1-3 0,0 2 0,0-6 0,0 6 0,0-7 0,1 4 0,-1-5 0,3 1 0,-1 0 0,1-4 0,1 3 0,-2-6 0,5 3 0,-3-4 0,1 0 0,2-2 0,-2 2 0,3-6 0,-1 3 0,1 0 0,24-25 0,-13 8 0,23-22 0,-20 12 0,3 4 0,1-3 0,-1 2 0,0-2 0,0 2 0,0-2 0,0 3 0,4-4 0,1-1 0,4-4 0,-1 3 0,2-7 0,2 6 0,-2-3 0,3 0 0,-4 4 0,0-4 0,-1 5 0,0 3 0,-4 2 0,3-1 0,-4 3 0,5-3 0,-2 4 0,-2 0 0,2-1 0,-6 2 0,6-1 0,-3 0 0,0 2 0,3-1 0,-6 2 0,11-9 0,-9 6 0,5-5 0,-4 8 0,-3-2 0,3 2 0,-4 0 0,-2-2 0,1 5 0,-1-5 0,3 3 0,-1-1 0,0-2 0,1 2 0,-1-2 0,0 0 0,1 2 0,2-3 0,3-1 0,3-1 0,-3-3 0,-3 6 0,-2-1 0,2 3 0,-4-2 0,4 2 0,-5 0 0,0-1 0,1 3 0,-4 0 0,2-2 0,-2 4 0,1-3 0,-1 0 0,-23 34 0,9-19 0,-20 31 0,16-26 0,-3 4 0,3-5 0,-3 1 0,6 2 0,1-4 0,0 4 0,2-6 0,-2 1 0,2-1 0,4 0 0,-5 0 0,3 0 0,-3 2 0,-1-1 0,-2 6 0,-1 0 0,-2 4 0,1-1 0,-5 6 0,-1 0 0,-4 6 0,0-1 0,1-4 0,-4 3 0,4-10 0,1 5 0,1-6 0,3-1 0,0-1 0,1-3 0,1 0 0,-2 0 0,-8 9 0,3-4 0,-3 5 0,4-3 0,0-2 0,0 4 0,-4 0 0,2-1 0,-2 1 0,4-1 0,-1 1 0,1-1 0,0 0 0,-4-2 0,3 1 0,-2-1 0,-1 3 0,2-1 0,-1-2 0,-1 2 0,-1-2 0,1-1 0,0 0 0,2-4 0,1 3 0,-1-2 0,2 2 0,2-4 0,-1 1 0,4-4 0,-3 3 0,2-3 0,-2 4 0,-1-1 0,0 1 0,1-1 0,-1 1 0,0-1 0,1 0 0,-9 6 0,2-3 0,-3 3 0,5-2 0,4-2 0,-1 5 0,1-6 0,-1 7 0,4-4 0,1 0 0,3-1 0,0-1 0,1-2 0,-1 3 0,3 0 0,-3 0 0,3 4 0,-1-1 0,-2 1 0,3 0 0,-10 11 0,2-7 0,-3 8 0,4-12 0,1 0 0,1 0 0,-5 1 0,2 0 0,1-4 0,-3 0 0,4-4 0,-1 0 0,2-3 0,-1 0 0,3-3 0,0-1 0,1 1 0,3-1 0,-3 3 0,3-4 0,0 2 0,-2-3 0,4 0 0,-10 2 0,10-5 0,-4 2 0,0-2 0,3 0 0,-5 3 0,-2 2 0,2 4 0,-6 9 0,2-1 0,-2 14 0,-6-5 0,-3 11 0,1-4 0,-5 7 0,-2 8 0,5-14 0,-8 13 0,13-17 0,-3 5 0,0 2 0,3-7 0,0 3 0,3-8 0,7-6 0,-3 0 0,7-7 0,0 3 0,4-7 0,-1 3 0,1-5 0,0 4 0,-1-4 0,1 5 0,-1 0 0,1 1 0,-1-2 0,1-2 0,0 0 0,-1-2 0,3 5 0,-4-3 0,4 3 0,-5-3 0,3 3 0,-1-3 0,1 4 0,-1-4 0,-2 6 0,1-1 0,-5 5 0,-1 2 0,-1 2 0,-6 3 0,2 4 0,-7 0 0,3-4 0,-4 4 0,5-4 0,-4 1 0,2 2 0,2-6 0,1 2 0,3-5 0,1 1 0,0-4 0,0 3 0,6-7 0,-4 3 0,5-3 0,0-4 0,1 3 0,3-5 0,-1 4 0,1 1 0,2-2 0,-2 4 0,4-4 0,-4 2 0,2 1 0,0 2 0,-2-2 0,1 6 0,-2 1 0,0 1 0,-1 2 0,1 1 0,-1 0 0,1 4 0,-1 0 0,0 0 0,0 0 0,1 1 0,-1-1 0,0-4 0,1-1 0,2-3 0,-1 0 0,2-4 0,-4 3 0,4-3 0,-2 4 0,2-3 0,-4 1 0,-1 4 0,1-5 0,-1 7 0,2-10 0,0 1 0,0-3 0,1 1 0,1-4 0,-1 3 0,2-5 0,-2 4 0,0-2 0,0 0 0,0 2 0,-2-5 0,1 2 0,-4-4 0,3-1 0,-4-2 0,1 0 0,2 0 0,-1 0 0,1 0 0,-3 0 0,1-2 0,2 2 0,-1-7 0,1 3 0,0-3 0,0 2 0,1 0 0,1-3 0,-1 3 0,2-8 0,0 7 0,2-4 0,-4 2 0,3-3 0,-1 3 0,0-2 0,5 2 0,-3 0 0,1-3 0,2 0 0,-5 3 0,4-5 0,-1 7 0,2-7 0,0 5 0,0 0 0,-2-5 0,1 6 0,-1-8 0,2 9 0,0-7 0,0 2 0,0-1 0,0 1 0,0 1 0,0 4 0,0-5 0,0 3 0,0-4 0,0 4 0,0-3 0,0 2 0,0-2 0,0 0 0,0-1 0,0 1 0,0-4 0,0 3 0,0-2 0,0 2 0,0 1 0,0-4 0,0 3 0,0-2 0,0 2 0,0-2 0,0 2 0,0-3 0,0-5 0,0 4 0,0-8 0,0 9 0,0-3 0,0 6 0,0-3 0,0 0 0,0 3 0,0-2 0,0-1 0,0 3 0,0-3 0,-3 4 0,3 0 0,-3-1 0,3-2 0,0 2 0,0-3 0,0 0 0,0-5 0,0 3 0,-2-6 0,1 11 0,-2-2 0,3 2 0,0 1 0,0 0 0,0-1 0,0 1 0,-2 0 0,1-1 0,-2 1 0,3 2 0,0-1 0,0 1 0,0 1 0,0-3 0,0 3 0,0-3 0,0 2 0,0-3 0,0 5 0,0-5 0,0 4 0,0 0 0,0-4 0,0 6 0,0-6 0,0 3 0,0 1 0,0-4 0,0 6 0,0-6 0,0 2 0,0 2 0,0-3 0,0 4 0,0-3 0,0 1 0,-2-1 0,2 1 0,4 1 0,7 3 0,0 3 0,5 2 0,-7 0 0,2 0 0,0 0 0,1 0 0,-1 0 0,0 0 0,4 0 0,-3 0 0,3 0 0,-4 0 0,4 0 0,-3 0 0,2 0 0,1 0 0,-3 0 0,3 0 0,-4 0 0,3 0 0,-2 0 0,1 0 0,-4 0 0,1 0 0,-1 0 0,2 0 0,-3 0 0,2 0 0,1 0 0,-3 0 0,5 0 0,-7 0 0,5 0 0,-3 0 0,3-2 0,-3 1 0,3-2 0,0 3 0,-2 0 0,4 0 0,-7-2 0,4 2 0,1-3 0,-3 3 0,5 0 0,-6 0 0,1 0 0,4 0 0,-6 5 0,1 5 0,-5 2 0,-2 4 0,0-4 0,0 2 0,-5-2 0,-1 3 0,-6-6 0,1 1 0,0-3 0,-1 1 0,4-3 0,-3 1 0,5-1 0,-4 1 0,4-1 0,-2 0 0,1 0 0,1 0 0,-1 3 0,2-1 0,0 1 0,0 1 0,12-32 0,-7 12 0,13-23 0,-10 20 0,3-1 0,0 3 0,3-6 0,-3 6 0,3-3 0,-1 1 0,-1 2 0,4-3 0,-5 4 0,5-1 0,-4-2 0,1 1 0,1-4 0,5-4 0,-3 5 0,6-7 0,-8 10 0,3-4 0,0 1 0,0 1 0,0-3 0,-3 6 0,2-3 0,-2 4 0,2-1 0,-2 4 0,-1-3 0,0 5 0,-2-5 0,2 5 0,0-2 0,1 1 0,-1 1 0,-1-2 0,-1 3 0,1-2 0,-1 1 0,1-1 0,0 2 0,-1 0 0,4-3 0,-5 3 0,3-3 0,-3 1 0,-1 1 0,1-3 0,0 2 0,0-1 0,0-2 0,1 2 0,2 0 0,-2-3 0,5 2 0,-2-5 0,6 1 0,-3-2 0,7-1 0,-7 4 0,8-7 0,-8 6 0,4-5 0,-2 5 0,-1-2 0,2 6 0,-4-2 0,-2 3 0,2-1 0,-3-2 0,4 5 0,-4-2 0,3 0 0,-5 2 0,4-2 0,-1 2 0,0-2 0,-1 2 0,0-2 0,-2 3 0,2-1 0,2-1 0,-4 1 0,4-2 0,-5 3 0,3 0 0,0-3 0,4 2 0,-4-1 0,0 1 0,-1-1 0,-1 1 0,1-1 0,0-1 0,-1 3 0,2-3 0,-1 3 0,-1 0 0,4-3 0,-4 2 0,1-1 0,1 0 0,0-2 0,0 1 0,0 0 0,-3 3 0,3-2 0,-2 1 0,1-1 0,0-1 0,-1 3 0,-1-6 0,2 3 0,-4 0 0,5 0 0,-1 1 0,-3 1 0,5-3 0,-8 1 0,6 0 0,-4-2 0,-1 2 0,3-2 0,-5-1 0,3 3 0,-1-2 0,-1-1 0,3 2 0,-3-1 0,4 2 0,-5 0 0,5-3 0,-4 2 0,4-2 0,-2 3 0,0-1 0,2-1 0,-2 1 0,0 1 0,-1-2 0,-2 2 0,0-2 0,0 0 0,-4 3 0,-2-1 0,-5 6 0,3-3 0,-2 2 0,2 0 0,-3-1 0,3 3 0,-2-4 0,3 5 0,-4-3 0,1 1 0,2-1 0,-1-2 0,1-2 0,1 2 0,-2 0 0,1 3 0,3 17 0,1-7 0,4 16 0,0-12 0,0 3 0,0 0 0,0-3 0,0 2 0,0-2 0,0-1 0,0-2 0,2 1 0,-1-1 0,1 2 0,-2-2 0,0 1 0,0 1 0,0-2 0,0 1 0,0 0 0,0-4 0,0 6 0,0-4 0,0 0 0,0 4 0,0-6 0,0 6 0,0-4 0,0 2 0,0 0 0,0-2 0,0 2 0,0-3 0,0 4 0,0-1 0,0-2 0,0 1 0,0-1 0,0 2 0,0 0 0,0-1 0,-7-1 0,-2-3 0,0-3 0,2-2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40.885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1 347 24575,'0'-6'0,"0"-4"0,0 4 0,0-5 0,0 1 0,1 0 0,0 0 0,2 3 0,-1 0 0,0 1 0,0 1 0,-1 0 0,0 1 0,0-1 0,-1 2 0,0-1 0,0 1 0,2 0 0,-2-1 0,1 1 0,-1-2 0,0 0 0,2-3 0,-1 1 0,0 0 0,-1-1 0,2 1 0,-2-3 0,2 3 0,-1-1 0,0 1 0,0 1 0,-1 1 0,0 0 0,2 2 0,-2-1 0,1-1 0,-1 1 0,0-1 0,0 2 0,2 0 0,-2-1 0,2 1 0,-2 0 0,0-1 0,0 1 0,0 0 0,0 0 0,0 0 0,0 0 0,0 0 0,0 0 0,0 0 0,1 1 0,0-1 0,0 1 0,-1-1 0,0 0 0,0 0 0,0-1 0,0-1 0,0 2 0,2-4 0,-2 3 0,2-1 0,-2 0 0,1 1 0,-1-1 0,2 2 0,-1 1 0,1 1 0,1 1 0,0 0 0,1 0 0,-1 0 0,0 1 0,0-1 0,1 3 0,-1-2 0,0 0 0,1 1 0,-1-2 0,0 1 0,1-1 0,-1 2 0,0-2 0,0 2 0,1-1 0,-1 0 0,0 0 0,1-1 0,1 2 0,-1-2 0,1 2 0,-2-2 0,0 0 0,1 0 0,-1 0 0,0 0 0,1 0 0,-1 0 0,0 0 0,0 0 0,1 0 0,1 0 0,0 0 0,3 0 0,1 0 0,-1 0 0,4 0 0,-2 0 0,2 0 0,-2 0 0,1 0 0,-3 0 0,3 0 0,-3 0 0,-1 0 0,-2 0 0,-2 0 0,0 0 0,1 0 0,-1 0 0,-2 1 0,1 1 0,-2 1 0,-2 0 0,1 0 0,-6 1 0,0-1 0,-2-1 0,0 2 0,1-2 0,-4 2 0,4 0 0,-3-2 0,3 1 0,-2-2 0,3 2 0,0-3 0,1 2 0,1-2 0,0 1 0,1 0 0,-1 0 0,2 1 0,0-2 0,-1 3 0,-1-1 0,1 2 0,-5-1 0,3 3 0,-3-1 0,2 3 0,-1-1 0,1 0 0,0 1 0,-1-1 0,1-1 0,1 1 0,1-3 0,2 1 0,1-2 0,-1 0 0,2 1 0,-1-1 0,1 0 0,0 1 0,1-1 0,0 0 0,0 0 0,-2 1 0,2-1 0,-2 0 0,1 0 0,-1 1 0,0-1 0,-1 0 0,3 1 0,-3-1 0,3 0 0,-2 1 0,2-1 0,-1 0 0,0 0 0,0 1 0,1-1 0,0 0 0,-1-1 0,0 1 0,0-1 0,2-1 0,1-1 0,1-1 0,0-5 0,1 3 0,-1-4 0,3 3 0,-2-3 0,3 3 0,-3-3 0,3 1 0,-3-1 0,3 1 0,-4 1 0,3 0 0,-3 1 0,1-1 0,-1 2 0,0 1 0,0-1 0,1 1 0,-1 0 0,0-1 0,1 1 0,-1 1 0,2-4 0,-1 3 0,0-3 0,0 2 0,-1 0 0,2-1 0,-1 1 0,1-1 0,-2 2 0,0 0 0,1 1 0,-1 0 0,0 1 0,-1-2 0,1 2 0,-3-3 0,2 2 0,-2-2 0,-2 1 0,0-1 0,-2 3 0,-2-2 0,0 2 0,0 0 0,0 0 0,0 0 0,1 0 0,2-1 0,0 0 0,-1-2 0,1 3 0,0-3 0,-1 3 0,1-3 0,0 2 0,1-2 0,-1 3 0,1-1 0,-1-1 0,0 2 0,0-2 0,1 1 0,-1 1 0,1-3 0,0 1 0,0 0 0,1 0 0,0 0 0,1-1 0,0 1 0,0 1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1.4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603 489 24575,'-8'3'0,"3"1"0,-4-2 0,4 1 0,-1-1 0,-1 1 0,2-1 0,-1 1 0,1-2 0,2 1 0,0-1 0,-1 0 0,1-1 0,1 2 0,-1-2 0,1 3 0,-1-3 0,0 2 0,0-1 0,0-1 0,-1 2 0,1-2 0,0 1 0,-2 0 0,-1 2 0,-1-1 0,-1 1 0,1 0 0,0 0 0,1-3 0,-1 3 0,4-2 0,-3 0 0,3 1 0,0-2 0,0 2 0,-1-1 0,1-1 0,0 2 0,1-1 0,0 0 0,0 1 0,-1-1 0,0 0 0,-1 0 0,1 0 0,0 2 0,-2-3 0,1 3 0,-1-3 0,0 2 0,1-1 0,-1 0 0,2 0 0,-1 1 0,1-2 0,0 1 0,0-1 0,0 0 0,0 2 0,-1-2 0,1 2 0,0-2 0,0 0 0,0 0 0,0 0 0,1-2 0,0 2 0,1-3 0,0 2 0,2-3 0,1 3 0,1-2 0,2 3 0,-1-3 0,3 2 0,-2-2 0,1 1 0,1 0 0,-3-1 0,2 1 0,-2-1 0,1 0 0,0-1 0,-1 2 0,1-1 0,-1 1 0,-1-1 0,0 0 0,1-1 0,-1 2 0,2-2 0,-3 2 0,2-3 0,-2 2 0,1 0 0,0-1 0,-1 1 0,1 1 0,-2-1 0,1 3 0,-1-3 0,2 3 0,-3-3 0,3 1 0,-3-1 0,3 1 0,-3-1 0,2 1 0,-1-1 0,0 0 0,0 0 0,-1 0 0,0 0 0,0-1 0,0 1 0,0 0 0,0 0 0,0 0 0,0-1 0,0 1 0,0 0 0,0 0 0,-1 0 0,0-1 0,-2 3 0,3-2 0,-1 1 0,-1 0 0,0-1 0,1 2 0,-2-1 0,1-1 0,-1 1 0,0 1 0,0-1 0,1 1 0,-1 1 0,3-3 0,-3 2 0,1 0 0,1-1 0,-2 2 0,1-1 0,-1 1 0,0 0 0,0 0 0,-1 0 0,1 0 0,0 0 0,0 0 0,0 0 0,0 0 0,0 0 0,-1 0 0,1 0 0,0 0 0,0 0 0,0 1 0,0-1 0,0 2 0,1-1 0,0-1 0,1 3 0,-2-2 0,3 2 0,-3-3 0,3 3 0,-3-3 0,3 3 0,-3-3 0,1 2 0,1-2 0,4-2 0,0 1 0,2 0 0,1-1 0,-3 0 0,2 0 0,0-1 0,-1 1 0,1 0 0,-1-1 0,-1 3 0,0-3 0,1 3 0,-1-3 0,-1 1 0,0 0 0,-1-1 0,2 2 0,-1-3 0,-1 1 0,2 1 0,-2-1 0,0 1 0,1 1 0,-2-2 0,1 1 0,1 0 0,-2-1 0,3 1 0,-2-1 0,1 0 0,-1-1 0,0 1 0,-1 0 0,2-1 0,-2 1 0,3 0 0,-3 0 0,2-1 0,-1 1 0,-1 0 0,2-1 0,-1 1 0,0 0 0,0 0 0,-1-1 0,0 1 0,0 0 0,0 0 0,0 0 0,-1 1 0,-1-1 0,-1 3 0,0-1 0,-1 1 0,1 0 0,0 0 0,0 0 0,-1-2 0,1 2 0,0-2 0,0 2 0,-1 0 0,1 0 0,0 0 0,0 0 0,0 0 0,-1 0 0,1 0 0,0 0 0,0 0 0,-1 0 0,1 0 0,0 0 0,0 0 0,0 0 0,0 0 0,0 0 0,0 0 0,-1 0 0,1 0 0,0 0 0,0 0 0,0 0 0,0 0 0,0 0 0,0 0 0,0 0 0,0 0 0,0 0 0,0 0 0,-1 0 0,1 0 0,-2 0 0,2 0 0,-4 0 0,2 0 0,-3 0 0,-1 0 0,-1 0 0,-2 2 0,0-2 0,0 2 0,0-2 0,2 0 0,0 2 0,3-2 0,-1 2 0,3-2 0,0 1 0,0 0 0,1 0 0,-1-1 0,2 2 0,-1-2 0,1 2 0,1-1 0,-1-1 0,1 2 0,-1-2 0,0 0 0,-1 0 0,1 0 0,0 0 0,-1 0 0,0 1 0,0 0 0,-1 0 0,2-1 0,-2 0 0,1 0 0,-3 0 0,3 0 0,-2 0 0,2 0 0,-3 0 0,3 0 0,-3 0 0,3 0 0,-2 0 0,2 0 0,-3 0 0,4 0 0,-2 0 0,2 0 0,-1 0 0,1 0 0,0 0 0,0 0 0,0 0 0,0 0 0,0 0 0,2 0 0,5 0 0,0 0 0,2-1 0,-3-1 0,0 0 0,1-1 0,-1 3 0,2-3 0,-1 2 0,1-2 0,-2 1 0,1 0 0,-1 1 0,0-1 0,1 2 0,-1-3 0,0 1 0,0-1 0,1 1 0,-1-1 0,0 2 0,1-1 0,-1-1 0,0 1 0,0 0 0,-1-1 0,1 3 0,-1-3 0,1 1 0,0 1 0,-1-2 0,1 2 0,-1-2 0,0 2 0,1-3 0,-1 1 0,1 0 0,-1-1 0,1 2 0,-1-2 0,1 2 0,0-4 0,1 3 0,-3 0 0,2 0 0,-1-1 0,0 1 0,1-2 0,-1 1 0,1-1 0,1 2 0,-2-1 0,1 1 0,-2 0 0,3-2 0,-1 1 0,1-1 0,-1 1 0,0 1 0,1 0 0,-3 0 0,2-1 0,-1 1 0,2 0 0,-1-1 0,-1 1 0,0 0 0,0 1 0,0-1 0,1 1 0,-1-1 0,0 0 0,0 0 0,-1-1 0,2 2 0,-1 0 0,-1 0 0,1-2 0,-1 3 0,0-2 0,2 2 0,-3-2 0,3 2 0,-3-3 0,3 3 0,-3-2 0,3 2 0,-1 0 0,1 1 0,1-3 0,-1 2 0,0-3 0,2 2 0,-1-1 0,3-1 0,-2 1 0,3-3 0,-1 2 0,0-1 0,1 1 0,-1-1 0,0 2 0,-1-1 0,-1 2 0,-2 0 0,3-1 0,-3 3 0,2-4 0,-1 4 0,-1-1 0,0 1 0,1 0 0,-1 0 0,-2 1 0,1 1 0,-4 1 0,2 0 0,-3 0 0,-1-1 0,1 1 0,-2-1 0,-1 0 0,3 1 0,-4-1 0,1-1 0,1 3 0,-2-2 0,3-1 0,-3 3 0,3-2 0,-1 1 0,2 0 0,0 1 0,-1-3 0,3 2 0,-2-1 0,1 2 0,0-1 0,-1 0 0,1 1 0,0-1 0,-1 0 0,3 0 0,-1 1 0,-1-1 0,2 0 0,-2 1 0,2-1 0,0 0 0,0 1 0,-1-1 0,0 0 0,0 0 0,1 1 0,-2-2 0,2 0 0,-1 0 0,-1 0 0,2 1 0,-2-2 0,2 3 0,0-1 0,0 0 0,0 0 0,0 0 0,0 0 0,0 1 0,2-3 0,-1 1 0,3-2 0,1 0 0,-2 0 0,4 0 0,-3-2 0,3-1 0,-3-1 0,1-1 0,0 1 0,-1 1 0,1-2 0,0 1 0,-1-1 0,1 1 0,-2 2 0,1-1 0,-1 2 0,0-3 0,2 2 0,-1-1 0,1 3 0,-1-3 0,-1 3 0,0-2 0,1 1 0,-1 0 0,0-1 0,0 1 0,1-2 0,-1 3 0,0-3 0,0 3 0,0-3 0,1 3 0,-1-3 0,0 3 0,-1-3 0,0 3 0,0-3 0,1 2 0,0-1 0,1 1 0,-4 0 0,-4 1 0,-2 2 0,-2 0 0,-2 3 0,0 0 0,-2 2 0,0-1 0,2 0 0,-1 2 0,3-4 0,-2 2 0,3-1 0,0-1 0,-1 1 0,3-1 0,0-2 0,1-1 0,1-1 0,0 0 0,0 0 0,-1 0 0,-1 2 0,2-2 0,-2 2 0,2-2 0,1 1 0,-1 0 0,1 0 0,1 0 0,-2 0 0,1 2 0,-1-2 0,0 1 0,1 1 0,-1-1 0,1 1 0,-1-1 0,1 0 0,-1-1 0,1 2 0,-1-1 0,1 1 0,0-1 0,0 1 0,0-2 0,-1 3 0,3-1 0,-3 0 0,2 1 0,-2-1 0,3 0 0,-3 1 0,3-1 0,-3 0 0,2 0 0,0 1 0,1-1 0,0 0 0,0 1 0,1-3 0,1 1 0,3-2 0,-1 0 0,3 0 0,-2 0 0,3 0 0,-1 0 0,0 0 0,-1-2 0,1 0 0,-2-1 0,1-2 0,-1 1 0,0-2 0,-1 4 0,1-1 0,-2 2 0,1-3 0,-1 2 0,0-1 0,1 3 0,-1-3 0,0 3 0,2-5 0,-1 5 0,1-5 0,-2 5 0,0-3 0,0 3 0,1-2 0,-1 1 0,0 0 0,1-2 0,-1 3 0,2-2 0,-1 1 0,3 1 0,0-4 0,3 4 0,2-2 0,0 0 0,6 0 0,-5 0 0,5-2 0,-6 4 0,-2-2 0,-3 2 0,0 0 0,-3 0 0,1 0 0,-2 0 0,1 0 0,-8 2 0,-2 0 0,-6 2 0,-1 0 0,-1-2 0,1 2 0,-1-4 0,2 4 0,0-4 0,2 3 0,0-2 0,3 0 0,2-1 0,-2 2 0,3-2 0,-1 3 0,3-1 0,1 1 0,1 0 0,0 1 0,0-1 0,-2-2 0,2 2 0,-2-1 0,2 1 0,2 0 0,1-2 0,3 1 0,1-2 0,0 0 0,1 0 0,-1 0 0,0 0 0,-1 0 0,1 0 0,-3 0 0,1 0 0,-2 0 0,0 0 0,1 0 0,-1 0 0,0 0 0,1 0 0,-1 0 0,2 0 0,-2 0 0,2 0 0,-2 0 0,1 0 0,-1 0 0,-2 1 0,1 1 0,-2 1 0,0 0 0,0 1 0,0-1 0,0 0 0,0 0 0,0 1 0,0-1 0,0 0 0,0 1 0,0-1 0,0 0 0,0 1 0,0-1 0,0 0 0,0 1 0,0-1 0,-2 0 0,1 0 0,-3 1 0,1-1 0,1 0 0,-1 1 0,1-2 0,-1 1 0,1-2 0,-1 3 0,1-2 0,1 0 0,-2 0 0,2 2 0,-2-1 0,1-1 0,1 1 0,-2-1 0,2 1 0,-2 0 0,3 0 0,-2 1 0,1-3 0,1 2 0,-3-3 0,2 3 0,0-1 0,-1 0 0,1-1 0,-3-1 0,1 0 0,2 0 0,-1 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8.350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1 24575,'1'6'0,"1"1"0,-2 0 0,0 3 0,0-2 0,0 3 0,0 2 0,0-3 0,0 7 0,0-7 0,0 7 0,0-4 0,2 4 0,-2-5 0,4 3 0,-2-3 0,0 0 0,2-2 0,-4-1 0,3-1 0,-1-3 0,0 0 0,1-1 0,-2-1 0,1 0 0,0-1 0,1-1 0,-1-3 0,-1-1 0,-1-3 0,2 0 0,-2-3 0,2 1 0,-2-3 0,2 3 0,-2-4 0,3 4 0,0-3 0,-1 3 0,1-2 0,-3 1 0,2 1 0,0-1 0,-2 1 0,3 1 0,-2 0 0,2-1 0,-3 1 0,4 0 0,-4 1 0,3-1 0,-2 4 0,0-2 0,1 1 0,-2 1 0,2 0 0,-2-1 0,1 3 0,1-1 0,1 2 0,-1 2 0,1 1 0,-3 3 0,2 1 0,-2 2 0,0 1 0,0 0 0,2 4 0,-2-1 0,4 5 0,-3-1 0,3 4 0,-2 0 0,1 2 0,1 4 0,-1-3 0,0 6 0,1-2 0,-1-1 0,1-3 0,1-4 0,-3-2 0,2-5 0,-2-1 0,2-3 0,-2-3 0,0-1 0,0-4 0,0-4 0,-1-1 0,-1-3 0,0 0 0,2-2 0,-1-1 0,0-5 0,-1 3 0,2-5 0,-1 2 0,3-3 0,-2 1 0,1-1 0,1 1 0,-2-1 0,2 0 0,-1 1 0,1-1 0,-2 1 0,1 2 0,0-2 0,0 4 0,-1 1 0,2 0 0,-4 5 0,3-1 0,-2 1 0,2 3 0,-3-1 0,3 3 0,-3-1 0,3 2 0,-1-1 0,1 0 0,0 4 0,-1 0 0,-1 3 0,-1 0 0,0 2 0,0 1 0,0 4 0,2 3 0,-1 6 0,1 0 0,-2 2 0,2 1 0,-1 4 0,3-1 0,-1 3 0,0-6 0,1 3 0,-1-3 0,1-3 0,-1-1 0,0-5 0,0 0 0,-1-5 0,1-1 0,-2-4 0,2 1 0,-3-3 0,2 0 0,-1-1 0,1 0 0,1-5 0,-1-1 0,1-3 0,-3-3 0,4-2 0,-4-3 0,4-3 0,-1-2 0,1-1 0,1-6 0,0 3 0,0-6 0,2 6 0,-2-3 0,4 3 0,-4 1 0,4 4 0,-4-1 0,0 8 0,0-3 0,-1 5 0,-1 1 0,1 2 0,0 1 0,-1 2 0,-1 1 0,-2 4 0,-5 1 0,1 2 0,-3 3 0,2-3 0,-1 3 0,-1-2 0,-3 5 0,2 0 0,-7 6 0,0 3 0,0 0 0,-7 8 0,3-1 0,-6 7 0,1 0 0,2 3 0,2 0 0,-2 4 0,5-1 0,0-6 0,0 15 0,9-22 0,-6 21 0,8-18 0,-1 6 0,4 2 0,-2 6 0,4-3 0,-2 10 0,3-8 0,0 5 0,3 3 0,3-2 0,3 6 0,6-6 0,-4-8 0,3 0 0,-4-12 0,3 6 0,-3-9 0,3 3 0,-6-11 0,0-1 0,-3-7 0,-1-6 0,1 3 0,-2-3 0,-1-1 0,-1-1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1.312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315 263 24575,'0'-5'0,"0"-1"0,0-2 0,0 0 0,0-1 0,0 2 0,0-5 0,0 3 0,0-2 0,0 5 0,0-1 0,0 2 0,0-1 0,2-1 0,-2 3 0,3-1 0,-2 2 0,2 0 0,-2-1 0,1 1 0,0 0 0,-1 0 0,-1 0 0,2 0 0,-2-1 0,0 1 0,0 0 0,1 0 0,1 1 0,0-3 0,1 3 0,-1-5 0,1 2 0,5-3 0,-2-2 0,6 0 0,-3-2 0,4-1 0,-3 2 0,1 3 0,0 2 0,-5 2 0,3 2 0,-5 1 0,1 1 0,-2 0 0,1 0 0,-3 1 0,1 5 0,-2 2 0,0 4 0,0 3 0,-4 0 0,-3 3 0,-3-1 0,-1-1 0,3-1 0,0-3 0,2 0 0,0-2 0,2-1 0,1-3 0,1-1 0,0-2 0,2 0 0,0 1 0,0-1 0,0 0 0,0-2 0,4-9 0,0-1 0,4-6 0,1 3 0,-1-3 0,-2 3 0,2-3 0,-3 3 0,2 0 0,-2 2 0,0-1 0,-1 3 0,-2-2 0,1 3 0,-2 0 0,2 1 0,-3 1 0,2 2 0,-1-1 0,0 1 0,0 0 0,-1-1 0,0 1 0,-1 1 0,-3 1 0,-1 1 0,-5 0 0,-3 6 0,0 2 0,-5 6 0,4-3 0,-4 4 0,5-3 0,-2 1 0,2 0 0,2-3 0,-2 6 0,0 0 0,-2 5 0,-4 1 0,1 6 0,-4 2 0,4-4 0,-5 3 0,4-3 0,-6 4 0,1 1 0,2-3 0,2-2 0,1-4 0,4-1 0,1-5 0,4-1 0,3-5 0,2-2 0,1-2 0,3-8 0,1-3 0,5-9 0,7-11 0,4-1 0,12-7 0,3-9 0,9-2 0,4-13 0,2 4 0,-11 8 0,1 1 0,-12 16 0,4-5 0,-7 9 0,-3 5 0,-10 8 0,0 2 0,-5 5 0,1-1 0,-3 2 0,-1 1 0,0 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3.6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4 588 24575,'-2'-9'0,"1"2"0,1-7 0,0-2 0,0-5 0,2-5 0,3-2 0,3 1 0,2-7 0,2 6 0,2-6 0,-1 4 0,-1 2 0,-5 1 0,2 6 0,-4 1 0,1 5 0,-2 1 0,0 2 0,0-1 0,0 3 0,0 1 0,0 2 0,-1-1 0,-1 3 0,2-2 0,-4 3 0,3-3 0,-2 4 0,0-4 0,1 3 0,0-3 0,0 3 0,1-3 0,-3 4 0,4-4 0,-2 1 0,0-1 0,1 0 0,-1-1 0,2 1 0,-1 1 0,1-1 0,-1 4 0,2-4 0,-1 5 0,1-1 0,-2 3 0,0 0 0,-1 1 0,-1 5 0,-1 2 0,0 4 0,0 3 0,0 0 0,0 2 0,-2 1 0,-2-3 0,-1 2 0,-1-2 0,0 0 0,2 2 0,-2-4 0,2 1 0,0-2 0,0 0 0,0 0 0,0 0 0,-1 3 0,1 0 0,-2 2 0,-1 4 0,-3 0 0,3 0 0,-2 1 0,2-1 0,-4 6 0,2-6 0,0 0 0,3-9 0,3-3 0,1-3 0,-2 1 0,4-3 0,-2 1 0,2-5 0,0-5 0,0-4 0,2-6 0,1 0 0,1-3 0,1-2 0,-1 2 0,2-2 0,-1 2 0,1 3 0,-1-2 0,-1 4 0,0-1 0,0 2 0,2-3 0,1 0 0,0-2 0,1-4 0,-1 3 0,2-2 0,0 2 0,0 1 0,-2-1 0,5-7 0,-7 8 0,8-8 0,-9 13 0,2-3 0,0 5 0,-2 1 0,1 1 0,-1 1 0,-1 2 0,1-1 0,-1 3 0,0 1 0,-1 1 0,-1 1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26.459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1 659 24575,'23'0'0,"1"0"0,-6 0 0,3 0 0,2 0 0,1 0 0,0 3 0,-1-3 0,-2 4 0,0-3 0,-4 3 0,1-4 0,-1 4 0,1-4 0,-3 2 0,2 0 0,-5-1 0,5 3 0,-4-4 0,4 2 0,-2 0 0,0-1 0,2 0 0,-4-1 0,1 0 0,-2 2 0,-2-1 0,2 1 0,-4-2 0,1 0 0,-2 1 0,-1 0 0,1 0 0,-3-1 0,4 0 0,-4 2 0,3-2 0,-1 3 0,-2-2 0,5 0 0,-6 1 0,3-2 0,0 3 0,-2-3 0,3 2 0,-2-2 0,0 1 0,1 0 0,-1 1 0,1-1 0,-1 0 0,1-1 0,-1 0 0,-1-4 0,-1 0 0,-1-3 0,0 2 0,-2 0 0,1-2 0,0-1 0,1-1 0,-2 4 0,0-2 0,0 1 0,0-1 0,0 0 0,0-1 0,0 1 0,0 0 0,0 1 0,0-1 0,0 2 0,0-3 0,0 3 0,0-2 0,0 1 0,0-3 0,0 1 0,0-4 0,1 5 0,0-5 0,2 2 0,-3-2 0,4 0 0,-4-3 0,4 3 0,-2-3 0,0 3 0,2 0 0,-2 0 0,1 0 0,0 0 0,-2 0 0,0 2 0,-1-2 0,2 5 0,-2-5 0,2 4 0,-2-1 0,0-1 0,0 2 0,0-1 0,2 2 0,-2-3 0,2 0 0,-1 0 0,0-1 0,0-2 0,1 2 0,-2-4 0,2 7 0,-2-1 0,0-1 0,0 2 0,0-1 0,0 3 0,0 0 0,0 0 0,0 0 0,0 0 0,0 2 0,0-3 0,0 1 0,0 1 0,0-4 0,0 5 0,0-2 0,0 1 0,0 0 0,0-2 0,-1 3 0,-1-3 0,0 4 0,-1-4 0,3 2 0,-3 0 0,2-1 0,0 3 0,-1-4 0,2 2 0,-1 0 0,1-1 0,-2 2 0,-4 1 0,2 10 0,-4-2 0,5 9 0,-1-6 0,0 4 0,0-2 0,0 2 0,0-2 0,-1 1 0,0-1 0,-2 0 0,3 2 0,-2-4 0,1 1 0,1-3 0,-1 1 0,-1-2 0,3 1 0,-6 2 0,5-2 0,-5 3 0,5-2 0,-3 3 0,1-2 0,-4 4 0,1-2 0,-3 3 0,3-1 0,-4 4 0,2 0 0,-3 0 0,0 2 0,0-1 0,0 1 0,3-2 0,-2 0 0,4-6 0,-1 0 0,5-3 0,-2-1 0,3-1 0,-1 0 0,1-1 0,1 1 0,-1-1 0,1-1 0,-2 2 0,2-2 0,-2 2 0,2-2 0,-1 1 0,-1 1 0,2-2 0,-2 2 0,2-2 0,-1 1 0,1 0 0,0 1 0,0-1 0,16-3 0,-8-3 0,14 0 0,-12-1 0,3 2 0,-2-2 0,1 3 0,-2-2 0,1 2 0,-3 0 0,2 0 0,-3 0 0,2 0 0,0 0 0,-1 0 0,1 0 0,-1 0 0,2 0 0,-2 0 0,2 0 0,-3 0 0,4 0 0,-4 0 0,3 0 0,-2 0 0,0 0 0,2 0 0,-2 0 0,-1 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45.548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0 1407 24575,'20'-5'0,"-2"1"0,-6-1 0,2 0 0,-1-3 0,2 2 0,-3 0 0,2-2 0,-1 3 0,1-3 0,-4 4 0,2-2 0,-4 1 0,3 1 0,-3-2 0,1 2 0,-1 1 0,-1-3 0,-1 3 0,1-3 0,-2 3 0,2-1 0,1 0 0,-3-1 0,2 1 0,-1-1 0,0 1 0,1 1 0,-2-1 0,2 0 0,-1 1 0,1-1 0,-2 1 0,3-1 0,-1 0 0,0 1 0,1-3 0,-1 2 0,0-1 0,1 1 0,1 1 0,2-3 0,2 2 0,0-3 0,-3 2 0,1 0 0,-1-1 0,0 2 0,2-4 0,-4 4 0,3-4 0,-3 4 0,4-2 0,-5 1 0,3 1 0,-1-3 0,-1 2 0,5-3 0,-5 3 0,3-3 0,-4 3 0,2-2 0,-1 3 0,2-3 0,-3 3 0,2-3 0,-1 2 0,2 0 0,-1 1 0,-1-1 0,1 0 0,-1 0 0,-1 0 0,3 1 0,-3-2 0,3 2 0,-3-1 0,0 1 0,1-1 0,-1-1 0,0 2 0,1-1 0,-1 0 0,0 1 0,1-3 0,-1 3 0,3-4 0,-3 3 0,3-3 0,-3 1 0,3-1 0,-3 1 0,5-1 0,-4 0 0,1 1 0,1-3 0,-2 2 0,5-5 0,-5 3 0,4-1 0,-1-1 0,1 2 0,2-4 0,1 1 0,-1 0 0,2-1 0,-3 1 0,0 0 0,0-1 0,0 1 0,0 2 0,-2-1 0,1 2 0,-1-3 0,-1 2 0,6-4 0,-5 3 0,3-1 0,-4 1 0,-2 4 0,0-4 0,-1 4 0,1-3 0,-1 3 0,1-4 0,-2 2 0,2 0 0,-2-1 0,2 1 0,-1 0 0,-1-2 0,1 5 0,0-5 0,2-1 0,-1 0 0,0 0 0,-1 3 0,-1 1 0,2 1 0,-2-1 0,1-1 0,-1 2 0,0-1 0,1-1 0,-1 3 0,2-5 0,-1 4 0,1-1 0,-1-1 0,2-1 0,-2 1 0,1-1 0,-3 4 0,0 0 0,-2 1 0,1-1 0,-1 2 0,1-1 0,-2-1 0,1 2 0,-1-3 0,2 1 0,-1 0 0,1-1 0,0-1 0,0 1 0,-1-1 0,1 1 0,-2-1 0,1 1 0,-1-1 0,4 0 0,-4 1 0,3-1 0,-5 4 0,3-2 0,-1 1 0,2 1 0,0-2 0,-1 1 0,-1 1 0,1-2 0,-1 3 0,2-1 0,-1 0 0,-1 2 0,1-3 0,-1 2 0,-1-2 0,2 1 0,-2 0 0,2-2 0,-3 4 0,1-3 0,1 1 0,-2-1 0,2 1 0,-11 4 0,3 2 0,-7 5 0,6 1 0,0 0 0,-1 1 0,1-1 0,0 0 0,-1 3 0,1-2 0,-1 1 0,1-2 0,1 1 0,-1-1 0,1 3 0,-4-2 0,0 4 0,-6 1 0,3 1 0,-6 4 0,3-3 0,-6 4 0,2-2 0,-4 3 0,4-1 0,-2 1 0,3-1 0,3-3 0,-2 2 0,4-4 0,-5 2 0,5 0 0,-2-2 0,0 2 0,2-2 0,-4 0 0,4-1 0,-4 1 0,2 0 0,-1 0 0,-1 0 0,-4 5 0,4-4 0,-4 5 0,7-6 0,1-1 0,-1-2 0,2 2 0,0-2 0,2 1 0,-1-1 0,1 1 0,-1-3 0,1 3 0,0-4 0,3 2 0,-2-3 0,1 1 0,3-2 0,-5 3 0,5-5 0,-1 3 0,2-4 0,0 1 0,1-1 0,-3 1 0,3-1 0,-3 1 0,2-1 0,-2 2 0,-1-1 0,1 3 0,-3-2 0,3 1 0,-3 0 0,3 2 0,0-3 0,-4 4 0,3-5 0,-1 3 0,4-3 0,2-1 0,-1 0 0,1 1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4.80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6523 24575,'25'-59'0,"14"-1"0,11 1 0,8 9-984,14-10 733,-8-2 251,-23 23 0,2 0-492,1 1 0,0-1 415,0-4 0,1 1 77,4 3 0,-1 0 0,-4-4 0,-1-1 0,1 1 0,0-1 0,-1 0 0,1 1 0,0-1 0,-1 0 0,-5 7 0,-1-1 0,5-4 0,1 0-83,-5 4 0,-1 1 83,0-1 0,1 0 0,5-4 0,-2 0 0,23-21 0,-22 26 0,0-1 0,24-35 0,7 7 0,-11-6 0,-1 12 0,-25 23 0,0 1 0,28-27 0,-28 27 0,0-1 0,27-35 0,-2 9 0,-29 21 0,1-1 0,30-32 0,-30 32 0,-1-1 0,-4 1 0,-1 1 0,33-32 0,-6-8 0,9 7 0,-30 32 0,-1-1 0,-4 1 0,-1 2 0,33-34 0,-6-6 0,9 5 0,-36 35 0,0-2 0,5 0 0,-1-1 0,-4 2 0,0 0 0,37-33 0,-27 32 0,0 2 0,27-23 0,-27 22 0,0 0 0,24-22 0,-28 22 0,-1 0 0,29-21 0,-28 21 0,-1-1 0,31-32 0,-25 32 0,-1-1 0,-3 0 0,0 1 0,4-1 0,-1 0 0,-4-4 0,0-1 0,4 5 0,1-1 0,-4-8 0,0-1 0,3 9 0,1 1 0,1-11 0,0-1 0,-5 11 0,0 0 0,5-10 0,0 0 0,-1 9 0,-1 2 0,1-5 0,2 1 0,3 4 0,1 1 0,-6 5 0,-1 1 0,6-6 0,-1 1 0,-5 4 0,1 1 0,6-2 0,-1 0 0,-5 3 0,0 0 0,4-2 0,0 1 0,33-29 0,-37 30 0,-1-1 0,6 0 0,-1 0 0,21-27 0,-26 28 0,-2 0 0,16-22-79,6-2 79,-19 14 564,10-10-564,-14 20 983,1-7-803,-10 17 620,7-6-800,-15 15 91,7-6-91,-9 14 0,0 2 0,-6 1 0,4 4 0,-12 15 0,6-2 0,-7 18 0,0-14 0,0 0 0,0 0 0,0 9 0,0 11 0,0 1 0,0 17 0,0-7 0,-9 21 0,-10-9 0,-11 9 0,-7-11 0,0-1 0,0 1 0,0-1 0,2-9 0,-1-2 0,9-1 0,-6 3 0,6 0 0,-10 7 0,9 4 0,-9 13 0,6 10-788,-21 4 788,9-3 0,12-33 0,0 0 0,3 0 0,1 1 0,-5 5 0,-1 1 0,0-1 0,1 1-492,-2 7 0,0-1 399,1-10 1,0 1 92,-1 9 0,0-2 0,2-13 0,-1-2 0,0 5 0,1-1 0,-1-4 0,0-1 0,1 0 0,-1 1 0,-12 7 0,0 0 0,9-5 0,1-1 0,-3-1 0,-1-1-282,2-5 0,2-1 282,-20 33 0,6-18 0,-4 2-492,5-6 0,1 1 184,-7 16 1,-3 0 307,-7-9 0,-1-2 0,10-1 0,-1 2-328,7-10 0,-2 2 0,0-2 64,-18 14 1,1-2 263,4-1 0,1 2 0,-2 1 0,-2 1 0,14-15 0,-2 1 0,3-1 0,-8 9 0,-1 0 0,5-3 0,-4 3 0,5-3 0,-1-2 0,4 0 0,-3 11 0,0 1-79,2-7 0,1-1 79,6-2 0,2-1 0,0-7 0,1 1-39,-4 6 0,2 0 39,11-11 0,2-2 0,-31 36 983,28-30-538,1-16 538,9-4 0,1-7 0,9 0-222,0-1-32,6 0-729,-4-6 0,5-3 0,20-33 0,2 5 0,38-36 0,-14 12 0,20-14 0,-18 3 0,20-14-492,-21 26 0,2-1 216,-2 1 0,3-1 276,22-14 0,5-1-492,-8-1 0,4 0 164,-4 12 0,4 0 0,1-4 0,3-11 0,1-5 0,2 1 82,-13 19 0,1 1 0,2-1 0,-2-3 0,4-6 0,-1-4 0,-1-1 0,1 2 0,-1 3 0,0 0 0,0 1 0,0 0 0,0-1 0,1 1 0,-1 0 0,-2-2 189,-3-1 0,-1-2 0,-2 2 1,-1 4-272,4 1 0,-2 6 0,-2-3 91,-2-8 1,-3-3 0,-1 5 236,16-5 0,-2 1 0,-4-4 0,1-2 0,-12 18 0,1 0 0,-2 1 0,11-13 0,-1 2-150,0 1 1,-1 0 149,0 0 0,-1 3 491,-9 11 1,0 1-361,1-5 1,0 0-132,-6 5 0,-1 2 491,-1 5 1,-1 1 491,27-35 0,-13 13-522,-3 2-461,-10 1 0,0 1 983,-1 9 0,1-7 0,-3 16 0,-6-6 0,-4 9-340,-7 0-214,0 1-429,0-1 0,5 2 0,-3-2 0,-4 10 0,-7 1 0,-8 8 0,0 7 0,0 2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7.41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4316 24575,'37'-41'0,"-1"-1"0,2-3 0,-1-2 0,5-2 0,0 0-492,0-5 0,-1 0 0,-5 8 0,2 0 325,6-9 0,2 1 167,-5 13 0,0 1 0,8-17 0,1-2 0,1 8 0,-1 0 0,-7-1 0,-1 0 0,0 4 0,0 1 0,-1 2 0,0 1 0,-1 1 0,1 0 0,-1 3 0,-1 1-45,-2-1 1,0 1 44,1 5 0,0 0 0,-4-5 0,0 2 0,34-18 0,-9-12 0,1 10 0,-8-4 0,12-9 0,-9-6 0,-22 37 0,0-2 0,0-4 0,-1-2 0,0 4 0,-1 0 0,19-25 0,2-9 0,-11 20 0,10-11 0,-4 2 0,-3 12 570,-6 1-570,-6 8 0,3 4 0,0-15 0,3 6 983,2-11-820,-2 8-163,5 1 0,1-2 0,13-8 0,0 0 0,-3 14 0,3 0 0,-10 10 0,2 0-425,18-13 1,1 2 424,-16 12 0,-2 2 0,1-1 0,-1 0-197,-1 0 0,-3 1 197,23-21 0,10-3 0,-28 15 0,-10 12 0,0-2 0,19-20 0,14-11 0,-23 15 0,4 0 0,-18 16 0,9-6 0,-16 13 0,10-5 983,-11 8-474,-5 4-83,-10 12-426,-1-4 0,-6 11 0,2-5 0,-3 6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0.05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4516 112 24575,'0'47'0,"-4"0"0,-15 4 0,-1-6 0,-3 1 0,-11 11 0,3-3 0,0 1-984,-15 17 664,17-23 0,-1 2 320,-5 3 0,-1-1 0,3-1 0,0-1 0,-1 2 0,1 0 0,1-6 0,1 1 0,-2 5 0,1-1 0,3-5 0,0-1 0,-3 3 0,0 0 0,1 0 0,-1 0 0,3-3 0,0 0 0,-6 4 0,0 1 0,5-2 0,0 0 0,-8 4 0,-2-1 0,6-1 0,0 1-492,-3 7 0,-1-1 396,-2-4 0,2-1 96,3 6 0,0-1 0,-4-3 0,-1 0 0,4-1 0,0 0 0,0 0 0,0-1 0,1-1 0,-1-1 0,-3 3 0,1-1 0,5-8 0,1-2 0,0-3 0,-1 0 0,0 1 0,0-1 0,-1-3 0,-1 1 0,-11 15 0,-2 1 0,6-11 0,0 0-13,0 2 0,0-1 13,3-10 0,0-1 0,-26 31 0,-11-3 0,37-28 0,-1 0 0,-3-1 0,0 0 0,0 0 0,0-1 0,-4 5 0,0-2 0,5-5 0,0-1 0,-2 6 0,1 0 0,-39 23 0,19-10 0,19-17 0,2-1 0,-5 2-9,-31 21 9,29-18 0,-11 6 0,-8 12 0,6-4 0,-6 5 0,12-4 743,9-14-743,-2 12 983,2-12-653,-4 14-330,-4-4 0,-1 11 767,11-11-767,-2 3 12,11-8-12,1-4 0,-2 9 0,6-13 0,1 6 0,9-13 0,-2 3 0,6-1 0,-2-3 0,4 3 0,1-9 0,-1 7 0,4-5 0,-4 11 0,6-8 0,-2 8 0,-1-3 0,3 9 0,-6-4 0,5 9 0,-1-8 0,3-2 0,0-5 0,4-5 0,-2-4 0,5-4 0,-2-4 0,3-4 0,21-15 0,1-18 0,48-38 0,-33 19 0,2-4-492,20-14 0,4-3 164,-16 12 0,1-4 0,1 0 0,9-7 0,1-1 0,1-2 82,-11 10 0,0-1 0,1-1 0,2-1 0,5-5 0,2-2 0,1 0 0,-1 0 0,-1-2 0,0 0 0,0-1 0,1 1 0,1-3 0,2 1 0,-1 0 0,-3 4-82,3-5 0,-3 4 0,2-1 82,-11 13 0,1-1 0,-1 2 0,-2 3-82,0-1 0,-3 4 0,2-2 0,10-9 0,3-1 0,-4 1 0,-9 9 0,-3 3 0,0 1 391,18-18 1,-1 4-64,-8 11 0,-3 3 491,-6 3 1,0 2-1,0 6 1,-1 0 491,25-33 0,-9 22 0,-4-4 0,-10 9 0,0-6 0,-1-2 0,12-22 0,-18 23-264,12-21 183,-23 29-902,0 3 230,-5 3-230,0 3 0,-6 7 0,0 4 0,-4 6 0,-2 7 0,-2 0 0,-4 4 0,-22 23 0,-2 1 0,-27 29 0,-8 4 0,17-12 0,-6 5-328,-9 5 0,-6 5 0,2-3-164,-5 8 0,0 0 206,-2 1 1,-5 5-1,6-4 286,0 1 0,4 0 0,12-12 0,-1 2 0,0 0 0,2 1 0,1 1 0,0 0 0,-1 0 0,1-1 0,1 0 0,-17 23 0,4-3-492,14-19 0,1-2 338,-4 7 0,3-3-248,-6 11 402,19-25 0,-1 1 0,-12 17 0,15-13 0,4-17 983,14-8 0,4-9 0,4-3 0,3 0-396,17-25-587,5-13 0,38-48 0,-11 4 0,6-10-328,-10 17 0,4-3 0,3-5 82,1-2 0,3-4 0,3-4 0,-1 0 49,-7 10 0,0-3 1,0 0-1,1 1 0,-1 0 0,-3 5 0,-1 2 1,0 0-1,0-2 0,2-1 33,-2 2 0,1-1 0,1-2 0,0 0 0,-1 1 0,-2 2-33,2-3 0,-3 1 1,-1 2-1,1-1 0,2-1 0,5-6 0,2-3 1,0 1-1,0 1 0,-4 4-49,-2 1 0,-1 4 0,-2 1 0,0-2 0,4-3 0,2-3 0,-3 4 0,-6 10-246,0 3 0,-2 4 164,2-5 0,1-5 0,-4 9-656,17-18 1475,-23 29 1,-2 2 491,7-6 0,-12 19 0,-12 18 0,-12 9 0,-21 20 0,-20 18-492,-3 2 1,-6 5-519,-2 5 0,-6 4 27,-14 10 0,-11 6 0,5-1 0,19-16 0,3-2 0,-6 5-246,-8 6 0,-7 6 0,-1 2 0,4-3 0,11-8 0,3-2 0,-1 0 0,-2 4 49,1-3 0,-2 4 1,-1 0-1,-1 1 0,0 0 0,-1 1 0,-1 1 1,-1 0-1,1 0 0,0 2 0,-3 2 0,1 2 1,0 0-1,0 0 0,0 0 0,3-3 0,0 0 1,0-1-1,2 0 0,4-3-49,0 1 0,3-2 0,1-1 0,0 2 0,-4 3 0,0 2 0,1-1 0,4-5-82,3-4 0,3-3 0,-1 2 0,-8 14 0,-1 3 0,1-3 285,8-14 1,2-2-1,3-3 534,-2 10 1,2-4-34,2-7 1,3-5 524,-2 6 0,-8 6 0,22-21 0,3-12 0,13-5 0,5-8 0,0-1 0,24-49 0,-9 17 0,23-43 0,-3 9 0,10 6-713,9-26-1254,15 12 965,-27 26 0,3-1 19,8-5 0,5-2-492,20-12 0,4-2 0,-3-1 0,1 1 69,5 2 0,0 1-69,-3-1 0,-1 2 0,-6 4 0,-2 3 0,-7 9 0,-1-1 279,8-10 1,-4 2 280,-21 19 1,-3 3-69,8-5 0,-1 0 983,18-18 0,-15 17 0,-16 8 0,-14 11 0,-5 8 0,-4 4 0,-36 30-788,-1 7-195,-14 7 0,-5 5-492,5 2 0,-1 3 0,-22 21 0,-5 5 164,23-23 0,-1 0 0,-2 2 0,-7 9 0,-3 1 0,-1 2 0,-4 3 0,0 1 0,0 1 105,-1 2 0,0 2 0,3-4 223,11-13 0,2-3 0,-1 2 0,-7 11 0,-1 1 0,2-3 0,-7 7 0,1-2-328,10-11 0,-2 3 0,3-5-46,1 2 0,2-4 55,-5 5 0,6-7 319,-1 2 0,5-8 0,21-24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2.45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2928 24575,'52'-47'0,"18"-12"0,-28 27 0,4-1-492,10-7 0,2-3 0,5-6 0,-2 1 0,-14 13 0,0 1 386,11-11 1,-1-1 105,-14 10 0,1-2 0,14-10 0,0-2 0,-6 3 0,-2 0 0,4-4 0,-1 1-174,-12 9 0,-1 1 174,3-5 0,-2 1 135,-5 7 1,-1 2-136,26-41 0,2 11 0,-4-4 0,-1 7 0,-2 1 0,-5-6 0,-1 10 0,10-17 0,-13 17 0,12-18-83,-20 24 83,6-12 0,-3 14 0,4-7 0,-1-2 0,4 7 983,-11 3-465,11 0 465,-13 12-868,5-6 510,-6 7-625,0 5 99,-1 0-99,-4 5 0,4-5 0,-9 5 0,9-5 0,-9 6 0,14-8 0,-18 11 0,7-3 0,-17 13 0,-2-1 0,-3 5 0,1-6 0,2 6 0,2-6 0,2 3 0,1-4 0,3 0 0,1 0 0,9-1 0,11-2 0,-3 5 0,25-7 0,-14 5 0,23-5 0,-5-1 0,12 0 0,-16 4 0,8-2 0,-12 3 0,-4 1 0,3 0 0,-21 9 0,-2 1 0,-14 4 0,0 0 0,-8 0 0,-1 0 0,-6 18 0,0-4 0,-3 21 0,-11-11 0,-3 9 0,-11 0 0,-7 14 0,9-11 0,-8 13 0,10-15 0,-5 9 0,0 0 0,5-4 0,0-2 0,6-9 0,-1 3 0,0-4 0,0 5 0,1-4 0,-1 3 0,0-3 0,-4 5 0,-2 1 0,-10 11 0,5-12 0,-9 12 0,10-15 0,-4 5 0,10-10 0,0 2 0,7-16 0,2 6 0,1-10 0,7 2 0,-3 0 0,3-2 0,-4 9 0,-4 3 0,-1 14 0,-9 5 0,-8 19 0,-2 9 0,-17 17-492,25-36 0,-1 1 317,-5 6 1,-1 1 174,-1 3 0,0 1 0,-3 4 0,-1 1-492,0 3 0,-2 1 173,0-4 1,-2 0 318,-3 5 0,-1 0 0,5-9 0,0-1 0,0 0 0,0 0-492,3-4 0,0-2 489,5-2 1,0-2-245,-19 28 247,2 1 0,13-24 0,-1 6 983,7-15-832,9-16 832,4-7-355,5-12 355,-3-3-944,-1-5 0,6-2 0,-2 0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32.86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1444 0 24575,'0'52'0,"0"-13"0,0 17 0,0-21 0,0 18 0,0-13 0,-6-5 0,5 0 0,-5-4 0,6-4 0,0 2 0,0-5 0,0 6 0,0-7 0,0 3 0,0-3 0,0 0 0,0-1 0,0-2 0,0 2 0,0-3 0,0 4 0,0-3 0,0 1 0,0-4 0,0 5 0,0-6 0,0 6 0,0-6 0,0 6 0,0-5 0,0 4 0,0-1 0,0 3 0,-2-1 0,1 1 0,-1-3 0,2 1 0,0-1 0,0-1 0,0 0 0,0-3 0,0 3 0,0 0 0,0 4 0,0-1 0,0 1 0,0 3 0,0-2 0,0 6 0,0-7 0,0 3 0,0-3 0,0 0 0,0-1 0,0-2 0,0 2 0,0-6 0,2 13 0,-1-11 0,3 8 0,-3-8 0,4-1 0,-3 2 0,1-7 0,2 1 0,-5-4 0,2 1 0,0-1 0,-1 1 0,1-1 0,0 1 0,-1-1 0,1 3 0,0 1 0,-1 3 0,1-1 0,-2 1 0,2-3 0,-1 2 0,1-7 0,-2 3 0,0-4 0,-11 0 0,1-10 0,-17-9 0,4-13 0,-3-8 0,-4-5 0,4-7 0,-6-3 0,-2-5 0,4 1 0,-7-1 0,3 1 0,7 9 0,-13-18 0,15 16 0,-9-12 0,5 6 0,7 5 0,-3-4 0,3-5 0,5 13 0,-8-20 0,1 5 0,-3-1 0,4 1 0,4 17 0,6 5 0,-3 0 0,4 5 0,0-1 0,0 4 0,3 4 0,1 4 0,3 3 0,2 6 0,17 35 0,-4-1 0,12 26 0,-9-11 0,4 1 0,1 9 0,4 7 0,2 15 0,0 2 0,1 12-702,-3 5 702,2-10 0,-6 8 0,-3-33 0,0 17 0,-4-28 0,1 15 0,1-14 0,-6-5 702,2-9-702,-3-5 0,-1-9 0,0-2 0,0-8 0,-1 0 0,8-41 0,-5 17 0,6-49 0,-10 22 0,1-16 0,-1-5 0,2-13-620,4-9 620,3-11 0,2 1 0,8-1 0,-3 1 0,2 5 0,-9 22 0,3 1 0,-4 23 0,0-3 0,-1 13 0,-7 9 0,0 8 620,-3 9-620,0 0 0,-10 6 0,-2 13 0,-5 2 0,-2 13 0,4 0 0,0 0 0,-3 3 0,3 4 0,-9 10 0,3 0 0,-8 10 0,8-6 0,-9 11 0,0 1 0,-6 10 0,-6 9-689,-2 7 689,20-38 0,0-1 0,1 1 0,0-1 0,-20 38-254,1-1 254,15-27 0,-4 10 0,7-20 0,2 10 0,-13 9 680,19-23-680,-13 18 263,18-25-263,-8 11 0,5-5 0,-2-3 0,4-5 0,0-5 0,3-6 0,2-4 0,2-2 0,0-7 0,3 2 0,-6-1 0,3-3 0,-6 1 0,0-4 0,4-2 0,-3 0 0,1 0 0,1-4 0,0-1 0,2-11 0,-2-4 0,2-7 0,-4-12 0,4-2 0,2-8 0,-3-5 0,6-2 0,-2-4 0,3-5 0,0 16 0,0-13 0,0 20 0,0-12 0,0 9 0,0 5 0,3 9 0,0 8 0,2 4 0,0 9 0,0 0 0,3 8 0,-5 27 0,0-8 0,-9 23 0,-3-13 0,0 0 0,-2 0 0,1 3 0,1-7 0,-2 7 0,2-3 0,-3 0 0,0 3 0,-3-3 0,2 4 0,-2-1 0,0 0 0,2 1 0,-4-3 0,4 2 0,-5-5 0,5 5 0,-1-6 0,2 2 0,0-3 0,2-3 0,1-2 0,1-2 0,3-3 0,3-3 0,0-1 0,2-1 0,0 2 0,0 0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14.015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1158 0 24575,'-15'23'0,"-20"25"0,16-11 0,-23 25 0,13-13 0,-5 1 0,6-8 0,-8 6 0,3-7 0,-6 9 0,-2-3 0,8-3 0,-8-2 0,12-7 0,-5 0 0,11-5 0,-5-1 0,6-4 0,0 3 0,7-11 0,2 4 0,1-5 0,0-1 0,3 0 0,1-4 0,2-2 0,0 1 0,-1-1 0,0 2 0,-1 4 0,-1 0 0,-3 9 0,2-4 0,-5 4 0,8-6 0,-4 1 0,4 0 0,-5-1 0,5 1 0,-2-4 0,3 3 0,0-6 0,3 0 0,-2-1 0,4-2 0,-4 2 0,5 0 0,-5 1 0,1 2 0,-2 2 0,0 2 0,0-2 0,-3 5 0,2-4 0,-3 5 0,1 0 0,-1-2 0,0 2 0,-2 1 0,2-4 0,-4 8 0,5-8 0,-4 7 0,3-6 0,-3 6 0,3-6 0,-2-1 0,5-1 0,-1-1 0,2-4 0,3 3 0,1-10 0,2 4 0,-7-38 0,5 13 0,-5-31 0,3 15 0,3 3 0,-2-4 0,3 1 0,0 3 0,0 0 0,0 2 0,0 7 0,0-4 0,0 8 0,0 0 0,0 4 0,0 0 0,0-1 0,0 4 0,0-5 0,0 6 0,0-8 0,0 9 0,2-4 0,-1-1 0,4 2 0,-2-4 0,0 1 0,2-2 0,-4 2 0,5-6 0,-3 6 0,0-6 0,3 2 0,-3-2 0,0 2 0,3-2 0,-5 3 0,4-4 0,-1 1 0,2-1 0,-3 4 0,3-3 0,-3 2 0,1 1 0,1 0 0,-4 7 0,1 0 0,-2 37 0,0-11 0,0 29 0,0-20 0,0 0 0,0 0 0,0-4 0,0 3 0,0-6 0,0-1 0,-3-1 0,3-6 0,-3 3 0,0-4 0,3-2 0,-3 1 0,1-2 0,1 1 0,-3 3 0,3-5 0,-3 3 0,1 0 0,-3-1 0,3 5 0,-2 0 0,2-2 0,-4 6 0,2-5 0,-1 4 0,0-1 0,0-1 0,-1 3 0,2-6 0,1 3 0,-1-4 0,5 0 0,-5 1 0,4-4 0,-4 0 0,5 2 0,-5-4 0,5 6 0,-5-4 0,4 0 0,-3 4 0,3-6 0,-3 6 0,-1-5 0,1 1 0,0 2 0,4-3 0,0 4 0,-2-1 0,1-2 0,-4 2 0,5-2 0,-3 4 0,0 2 0,3-2 0,-6 6 0,6-2 0,-6-1 0,6 3 0,-5-6 0,4 6 0,-2-3 0,1 1 0,1 2 0,-4-6 0,5 6 0,-5-6 0,4 6 0,-2-6 0,1 2 0,1 1 0,-1-3 0,2 3 0,-3-4 0,3-2 0,-3 1 0,3-1 0,0 0 0,0 3 0,0-5 0,0 5 0,0-4 0,0 0 0,0 4 0,2-6 0,5 3 0,-1-4 0,6 0 0,-7 0 0,3 0 0,-3 3 0,0-2 0,1 4 0,-1 1 0,1-2 0,-1 2 0,0-4 0,0 1 0,0 2 0,-2-2 0,4 2 0,-4-5 0,7 4 0,-5-1 0,2 0 0,-2-1 0,1 1 0,-1-2 0,1 5 0,-1-3 0,1 4 0,2-3 0,-2 1 0,2-1 0,-2 0 0,-1-1 0,1-1 0,-1-1 0,2 4 0,-1-4 0,1 1 0,-2 1 0,1-3 0,-1 4 0,2-1 0,-4 0 0,6-1 0,-4 0 0,3-4 0,3 1 0,-3-4 0,2 0 0,1 0 0,-5 0 0,9 0 0,-6 0 0,8-5 0,-5 1 0,6-5 0,-3 0 0,1-3 0,2-2 0,-2-1 0,0 0 0,3-6 0,-2 1 0,9-13 0,-7 8 0,11-18 0,-10 12 0,8-16 0,-2 11 0,9-23 0,-6 20 0,10-20 0,-4 6 0,1-6 0,4-4 0,-4 1 0,-1 1 0,-9 13 0,15-34 0,-19 45 0,14-35 0,-13 33 0,5-10 0,-3 2 0,9-9 0,-5 5 0,1-3 0,-1 0 0,-4 0 0,-5 5 0,4-2 0,-4 3 0,10-18 0,-11 18 0,10-19 0,-11 10 0,3 10 0,0-16 0,-3 25 0,-2-4 0,7-5 0,-7 10 0,2-5 0,-7 10 0,3 1 0,-7 3 0,5 5 0,-5 4 0,2 1 0,-3 6 0,0-3 0,0 4 0,-1 2 0,0 2 0,-2-1 0,4 0 0,-30 21 0,16-4 0,-28 18 0,15-8 0,-1-2 0,1 1 0,1-3 0,4-3 0,0 0 0,0-2 0,6-2 0,-1-3 0,1 3 0,-2-2 0,-1 5 0,1-5 0,0 5 0,-1-2 0,1 2 0,-4 5 0,-2 0 0,-3 4 0,-1 5 0,1-4 0,-2 7 0,0-2 0,1-1 0,4-2 0,1-3 0,3-2 0,1-2 0,3-4 0,1-4 0,6-3 0,-3-33 0,4 11 0,-1-25 0,5 16 0,1 2 0,2 1 0,1 0 0,-1 5 0,-2-1 0,1 0 0,-2 4 0,3-3 0,0 6 0,0-3 0,0 4 0,-1 2 0,1-1 0,-1 4 0,1-5 0,2-1 0,-2 0 0,6-6 0,-2 3 0,6-4 0,-3 0 0,0-1 0,-1 2 0,-6 5 0,3-1 0,-4 8 0,0-2 0,3 3 0,0 0 0,2 2 0,-1 1 0,-1 2 0,2 2 0,-4 9 0,2-1 0,-5 10 0,2-8 0,-5 5 0,3-4 0,0 4 0,-3-5 0,3 6 0,-3-2 0,0 2 0,0-2 0,0 2 0,0-6 0,0 6 0,0-3 0,0 4 0,0 3 0,3 6 0,-2 0 0,6 7 0,-3-2 0,0 3 0,3 6 0,-7 0 0,7 5 0,-6 0 0,3 6 0,-4-5 0,0 5 0,0-6 0,0-4 0,0-2 0,0-4 0,0-5 0,0 4 0,0-8 0,0-1 0,-3-1 0,2-2 0,-5-1 0,3 3 0,-4-2 0,0 7 0,0-3 0,3 4 0,-2-1 0,2-3 0,-3 8 0,0-8 0,0 3 0,0 0 0,0-2 0,0 2 0,3-4 0,-1-4 0,1 0 0,-2-5 0,0-2 0,2-2 0,0-5 0,3-1 0,-1-33 0,5 9 0,1-23 0,3 13 0,-3 2 0,2-3 0,-2-4 0,3 3 0,-3-4 0,1 9 0,-1-3 0,6-2 0,1 0 0,3-3 0,-1 4 0,1 0 0,3-1 0,1-4 0,4 2 0,10-19 0,-11 17 0,10-14 0,-16 15 0,1 5 0,-2-4 0,-1 7 0,1-4 0,-4 3 0,2 2 0,-5 3 0,5 1 0,-5-1 0,5 0 0,-5 1 0,1 2 0,1 2 0,-3-1 0,5 3 0,-4-6 0,4 6 0,-2-6 0,3 6 0,0-3 0,-4 4 0,3 0 0,-5-1 0,5 1 0,-5 0 0,3-1 0,-1 1 0,-2 0 0,5-1 0,-5-2 0,3 1 0,0-4 0,0 4 0,5-9 0,-4 8 0,4-3 0,-8 6 0,2 7 0,0-3 0,-5 26 0,2-12 0,-5 22 0,0-17 0,0 6 0,0-2 0,0-1 0,0 3 0,0-6 0,-3 6 0,2-6 0,-2 3 0,3-4 0,0-2 0,0 1 0,-2 1 0,1-2 0,-1 1 0,-1-2 0,2 3 0,-3-2 0,3 4 0,-1-4 0,2 2 0,-3 4 0,2 0 0,-1 4 0,2 0 0,-3 3 0,2-2 0,-2-1 0,3-1 0,0-6 0,-3 2 0,3-2 0,-3-4 0,1 2 0,1-2 0,-3 3 0,1-1 0,0-2 0,-1 1 0,-1-1 0,1 0 0,-5-1 0,4-2 0,-5 1 0,-1-4 0,3 1 0,-3-1 0,0-1 0,-1 4 0,-1-4 0,1 4 0,1-2 0,-4 3 0,0 0 0,-4 0 0,1 0 0,-1 3 0,-3-2 0,-2 5 0,-7 0 0,3 1 0,-8 2 0,4-1 0,-5 1 0,0-4 0,1 3 0,-1-6 0,-4 6 0,3-6 0,-3 4 0,-1-5 0,5 4 0,-5-3 0,6 3 0,3-4 0,-2-3 0,6 2 0,-2-5 0,4 2 0,0-3 0,4 0 0,0 0 0,5-3 0,-3-11 0,7 3 0,0-12 0,8 7 0,0-2 0,3-1 0,-3 4 0,6-3 0,-3 2 0,1 1 0,1-3 0,-2 9 0,1-5 0,-1 6 0,0-1 0,-4-1 0,3 4 0,-5 1 0,6-6 0,-2 7 0,3-10 0,2 6 0,-5 0 0,4-6 0,-4 1 0,2-6 0,-3 1 0,-1-5 0,4 7 0,-3-5 0,5 8 0,-1 2 0,2 0 0,0 5 0,15 26 0,-8-3 0,13 23 0,-11-16 0,-2 2 0,3-3 0,-4 4 0,1 1 0,-3-5 0,-1 3 0,-3-6 0,0 2 0,0-3 0,0-4 0,0 3 0,0-6 0,0 6 0,0-3 0,0 8 0,-6 0 0,-9 25 0,0-12 0,-7 17 0,5-16 0,1-1 0,-5 1 0,6-5 0,-2 0 0,4-9 0,0-1 0,3-6 0,-1-2 0,5-5 0,-5-1 0,5-3 0,-1 1 0,-1-1 0,2 0 0,-5 1 0,5-1 0,-4-2 0,1 2 0,-4-2 0,1 3 0,1-1 0,0 1 0,5-1 0,-2 0 0,-2 3 0,4-2 0,-5 4 0,4-1 0,0 2 0,-3 0 0,3 4 0,-1-3 0,-1 3 0,3-4 0,-2 0 0,2 1 0,0-1 0,1 1 0,-1-1 0,0 0 0,1 1 0,-1-4 0,3 3 0,-2-3 0,3 1 0,-2 2 0,0-1 0,3 2 0,-4-1 0,5 0 0,-5 1 0,1 0 0,-2 6 0,3-6 0,-2 6 0,1-6 0,-2 6 0,0-6 0,0 2 0,3-2 0,-2-1 0,2-2 0,0-1 0,-4 1 0,4-2 0,-7 0 0,0-5 0,2-2 0,-4 0 0,4 0 0,-1 0 0,-1-2 0,1-4 0,0-6 0,1-7 0,-2-5 0,3-3 0,-3 0 0,3-4 0,0-1 0,3-5 0,-3 5 0,7 0 0,-3 5 0,3 0 0,0 4 0,0 4 0,0 1 0,-3 8 0,3-4 0,-3 9 0,1-5 0,0 2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30.449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2633 59 24575,'0'-22'0,"-2"4"0,-1 15 0,-1-3 0,-1-4 0,25 24 0,-15-18 0,18 27 0,-18-20 0,-2 2 0,6 2 0,-2-1 0,2 1 0,-1 1 0,-3-3 0,2 2 0,1-2 0,-3 0 0,3 2 0,-1 1 0,-4-1 0,4 2 0,-5-1 0,1 0 0,0 4 0,-3-6 0,0 8 0,0-4 0,0 0 0,0 1 0,0-2 0,0 2 0,0 0 0,0-2 0,0 2 0,-5-1 0,1 0 0,-3 0 0,2-5 0,-1 2 0,-1 1 0,4 0 0,-4 0 0,2-1 0,-1-1 0,-3 3 0,5-3 0,-2 1 0,0 3 0,3-4 0,-4 4 0,4-3 0,-2 1 0,0 3 0,-4 3 0,3 1 0,-6 4 0,2 0 0,1-1 0,-3 1 0,5-4 0,-1 0 0,2-4 0,0-2 0,3-1 0,-1-1 0,1 1 0,-4 0 0,1-1 0,-1-2 0,0 0 0,1-19 0,1 3 0,3-16 0,2 8 0,0 1 0,0-1 0,0 0 0,-3 1 0,2-1 0,-1 0 0,2 4 0,0 0 0,0 4 0,0 0 0,0 2 0,0-2 0,0 3 0,0-3 0,0 3 0,0-2 0,0 2 0,0-2 0,0 0 0,0 2 0,0-2 0,0 2 0,0-2 0,0 0 0,0 2 0,0 34 0,0-12 0,0 27 0,0-26 0,0 3 0,0-3 0,0 4 0,0 0 0,0-1 0,0-2 0,-3-2 0,2 1 0,-3-6 0,3 5 0,-1-5 0,-1-1 0,3 3 0,-7-3 0,6 1 0,-6 0 0,4-1 0,-2 0 0,0 2 0,0-5 0,-2 2 0,-1 1 0,0-5 0,1 6 0,-3-1 0,3 4 0,-6 5 0,3-2 0,-2 4 0,2 3 0,-2-2 0,2 2 0,1-3 0,0-4 0,3 0 0,0-4 0,1 1 0,-1-1 0,1-3 0,2 3 0,-2-5 0,2 5 0,0-3 0,-2 3 0,2-2 0,-3 2 0,3-3 0,-2 4 0,3-4 0,-2 3 0,0-3 0,1 1 0,-3 2 0,3-3 0,-2 4 0,2-1 0,-3 0 0,1-2 0,-1 2 0,1-3 0,-1 3 0,1 3 0,-1-2 0,0-1 0,3-3 0,-1 0 0,-2 2 0,0 0 0,-2 3 0,3-5 0,-1 3 0,-2 1 0,-1-1 0,0 0 0,-2 4 0,5-3 0,-5 0 0,4-1 0,-1-5 0,3 2 0,-3-1 0,3-1 0,-3 1 0,1 1 0,1-5 0,-3 6 0,0-5 0,-2 6 0,-1 2 0,1 0 0,-1 6 0,0-2 0,-3 0 0,1 2 0,-4-2 0,4 3 0,-4-2 0,5 1 0,-5-5 0,5 2 0,-5-3 0,6-3 0,-3 2 0,4-2 0,-4 0 0,3-1 0,-2-2 0,-1 0 0,3 0 0,-3 0 0,4-1 0,0 1 0,-4 0 0,3 2 0,-6-1 0,3 1 0,-4 1 0,4-2 0,-3 5 0,3-3 0,-4 1 0,4 1 0,-3-4 0,6 1 0,-3-2 0,4 0 0,2-1 0,1 0 0,1-2 0,-1 2 0,-2-5 0,0 3 0,2-1 0,-1-2 0,1 2 0,-2 1 0,-1-3 0,4 3 0,-3-3 0,2 0 0,-2 0 0,0 0 0,2 0 0,-4 0 0,6 0 0,-7 2 0,4 1 0,-2 0 0,0 2 0,-1-1 0,4-1 0,0 1 0,-2-3 0,32-11 0,-17 5 0,28-8 0,-25 9 0,3 1 0,-2-3 0,-1 1 0,3-1 0,-5-2 0,5 2 0,-3-2 0,1 2 0,2 1 0,-6-1 0,6-2 0,-2 2 0,-1-2 0,3 3 0,-3-1 0,4-2 0,-1 2 0,0-2 0,4-1 0,0 0 0,1-1 0,5-2 0,-4 2 0,5 0 0,-3-2 0,-4 6 0,3-6 0,-2 5 0,-1-1 0,0 2 0,-4-2 0,5-1 0,-3 0 0,3 1 0,-4 2 0,-1-2 0,-2 2 0,1-2 0,-4 3 0,2-1 0,0 1 0,0 0 0,0-1 0,0 1 0,0 0 0,-3 0 0,8-1 0,-4 1 0,2-1 0,0 0 0,-5 1 0,4 0 0,-4 0 0,2-4 0,0 3 0,1-2 0,0 3 0,1-1 0,-1-2 0,2 2 0,4-5 0,-3 2 0,6-4 0,-6 2 0,6-1 0,-3 0 0,1 0 0,-1-3 0,-1 5 0,-1-4 0,2 5 0,-4-3 0,4 1 0,-3-1 0,2 0 0,-2 1 0,2-1 0,-2 1 0,3-1 0,-3-3 0,3 2 0,-3-1 0,3 2 0,-3-3 0,-1 3 0,1-2 0,0-1 0,4-2 0,-2-2 0,3-2 0,-5 6 0,0-3 0,4 2 0,-3-3 0,6-1 0,-2 0 0,1-3 0,0 5 0,-1-4 0,-1 6 0,3-1 0,-3 2 0,-1 3 0,0 3 0,-4 1 0,3 2 0,-5 3 0,1 0 0,-5 15 0,-2-3 0,-1 9 0,-2-3 0,0 0 0,0 4 0,0-1 0,0 1 0,0 0 0,-6 3 0,-1-2 0,-3 2 0,-2-3 0,3-4 0,-3 3 0,3-6 0,-2 3 0,5-4 0,-5 0 0,1 8 0,-6 2 0,-3 15 0,-4 3 0,-21 38 0,16-27 0,-16 25 0,21-27 0,0-5 0,-1 4 0,5-10 0,2-5 0,6-4 0,2-6 0,3-7 0,0 3 0,0-6 0,0 0 0,3-1 0,-2-3 0,2 6 0,-2-5 0,0 4 0,2-4 0,-2 2 0,2 0 0,-3 1 0,0 2 0,-3 2 0,2 6 0,-2-2 0,3 2 0,-4 0 0,6-5 0,-5 1 0,9-6 0,-3-4 0,12-43 0,-1 15 0,6-40 0,0 27 0,-2-8 0,12-9 0,-3 1 0,8-5 0,-5 7 0,-4 4 0,7-4 0,-6 4 0,10-2 0,-6-2 0,1 8 0,1-3 0,-8 9 0,7-4 0,-8 8 0,4-3 0,-4 3 0,3 0 0,-6 2 0,2-1 0,-1 4 0,-1-3 0,1 7 0,-6-6 0,-1 6 0,0 1 0,-2 1 0,4-2 0,-5 0 0,3 0 0,-3 2 0,0 6 0,0-6 0,0 6 0,0-3 0,0 0 0,-1 3 0,1-2 0,0 5 0,-1-2 0,0 6 0,1-6 0,-1 2 0,-1 1 0,1-3 0,-2 5 0,5-4 0,-2 1 0,4-2 0,-3-1 0,3 1 0,-1 0 0,3-1 0,2 1 0,-2-1 0,6 0 0,-6 0 0,3 1 0,-4 2 0,1 1 0,-4 2 0,3 0 0,-5 4 0,4-3 0,-5 18 0,1-7 0,-4 18 0,-2-12 0,-6 6 0,2-3 0,-8 4 0,3 0 0,-3-4 0,-1 3 0,1-3 0,0 4 0,2-4 0,-1 0 0,2 0 0,0-3 0,0 2 0,1 1 0,-3 8 0,-5 14 0,-1 12 0,0-6 0,1 7 0,2-11 0,-2 8 0,0 0 0,1-4 0,-1 3 0,2-13 0,-1 8 0,1-13 0,0 3 0,1-4 0,-1 0 0,0 0 0,1-3 0,0 2 0,0-6 0,0 6 0,0-7 0,1 4 0,-1-5 0,3 1 0,-1 0 0,1-4 0,1 3 0,-2-6 0,5 3 0,-3-4 0,1 0 0,2-2 0,-2 2 0,3-6 0,-1 3 0,1 0 0,24-25 0,-13 8 0,23-22 0,-20 12 0,3 4 0,1-3 0,-1 2 0,0-2 0,0 2 0,0-2 0,0 3 0,4-4 0,1-1 0,4-4 0,-1 3 0,2-7 0,2 6 0,-2-3 0,3 0 0,-4 4 0,0-4 0,-1 5 0,0 3 0,-4 2 0,3-1 0,-4 3 0,5-3 0,-2 4 0,-2 0 0,2-1 0,-6 2 0,6-1 0,-3 0 0,0 2 0,3-1 0,-6 2 0,11-9 0,-9 6 0,5-5 0,-4 8 0,-3-2 0,3 2 0,-4 0 0,-2-2 0,1 5 0,-1-5 0,3 3 0,-1-1 0,0-2 0,1 2 0,-1-2 0,0 0 0,1 2 0,2-3 0,3-1 0,3-1 0,-3-3 0,-3 6 0,-2-1 0,2 3 0,-4-2 0,4 2 0,-5 0 0,0-1 0,1 3 0,-4 0 0,2-2 0,-2 4 0,1-3 0,-1 0 0,-23 34 0,9-19 0,-20 31 0,16-26 0,-3 4 0,3-5 0,-3 1 0,6 2 0,1-4 0,0 4 0,2-6 0,-2 1 0,2-1 0,4 0 0,-5 0 0,3 0 0,-3 2 0,-1-1 0,-2 6 0,-1 0 0,-2 4 0,1-1 0,-5 6 0,-1 0 0,-4 6 0,0-1 0,1-4 0,-4 3 0,4-10 0,1 5 0,1-6 0,3-1 0,0-1 0,1-3 0,1 0 0,-2 0 0,-8 9 0,3-4 0,-3 5 0,4-3 0,0-2 0,0 4 0,-4 0 0,2-1 0,-2 1 0,4-1 0,-1 1 0,1-1 0,0 0 0,-4-2 0,3 1 0,-2-1 0,-1 3 0,2-1 0,-1-2 0,-1 2 0,-1-2 0,1-1 0,0 0 0,2-4 0,1 3 0,-1-2 0,2 2 0,2-4 0,-1 1 0,4-4 0,-3 3 0,2-3 0,-2 4 0,-1-1 0,0 1 0,1-1 0,-1 1 0,0-1 0,1 0 0,-9 6 0,2-3 0,-3 3 0,5-2 0,4-2 0,-1 5 0,1-6 0,-1 7 0,4-4 0,1 0 0,3-1 0,0-1 0,1-2 0,-1 3 0,3 0 0,-3 0 0,3 4 0,-1-1 0,-2 1 0,3 0 0,-10 11 0,2-7 0,-3 8 0,4-12 0,1 0 0,1 0 0,-5 1 0,2 0 0,1-4 0,-3 0 0,4-4 0,-1 0 0,2-3 0,-1 0 0,3-3 0,0-1 0,1 1 0,3-1 0,-3 3 0,3-4 0,0 2 0,-2-3 0,4 0 0,-10 2 0,10-5 0,-4 2 0,0-2 0,3 0 0,-5 3 0,-2 2 0,2 4 0,-6 9 0,2-1 0,-2 14 0,-6-5 0,-3 11 0,1-4 0,-5 7 0,-2 8 0,5-14 0,-8 13 0,13-17 0,-3 5 0,0 2 0,3-7 0,0 3 0,3-8 0,7-6 0,-3 0 0,7-7 0,0 3 0,4-7 0,-1 3 0,1-5 0,0 4 0,-1-4 0,1 5 0,-1 0 0,1 1 0,-1-2 0,1-2 0,0 0 0,-1-2 0,3 5 0,-4-3 0,4 3 0,-5-3 0,3 3 0,-1-3 0,1 4 0,-1-4 0,-2 6 0,1-1 0,-5 5 0,-1 2 0,-1 2 0,-6 3 0,2 4 0,-7 0 0,3-4 0,-4 4 0,5-4 0,-4 1 0,2 2 0,2-6 0,1 2 0,3-5 0,1 1 0,0-4 0,0 3 0,6-7 0,-4 3 0,5-3 0,0-4 0,1 3 0,3-5 0,-1 4 0,1 1 0,2-2 0,-2 4 0,4-4 0,-4 2 0,2 1 0,0 2 0,-2-2 0,1 6 0,-2 1 0,0 1 0,-1 2 0,1 1 0,-1 0 0,1 4 0,-1 0 0,0 0 0,0 0 0,1 1 0,-1-1 0,0-4 0,1-1 0,2-3 0,-1 0 0,2-4 0,-4 3 0,4-3 0,-2 4 0,2-3 0,-4 1 0,-1 4 0,1-5 0,-1 7 0,2-10 0,0 1 0,0-3 0,1 1 0,1-4 0,-1 3 0,2-5 0,-2 4 0,0-2 0,0 0 0,0 2 0,-2-5 0,1 2 0,-4-4 0,3-1 0,-4-2 0,1 0 0,2 0 0,-1 0 0,1 0 0,-3 0 0,1-2 0,2 2 0,-1-7 0,1 3 0,0-3 0,0 2 0,1 0 0,1-3 0,-1 3 0,2-8 0,0 7 0,2-4 0,-4 2 0,3-3 0,-1 3 0,0-2 0,5 2 0,-3 0 0,1-3 0,2 0 0,-5 3 0,4-5 0,-1 7 0,2-7 0,0 5 0,0 0 0,-2-5 0,1 6 0,-1-8 0,2 9 0,0-7 0,0 2 0,0-1 0,0 1 0,0 1 0,0 4 0,0-5 0,0 3 0,0-4 0,0 4 0,0-3 0,0 2 0,0-2 0,0 0 0,0-1 0,0 1 0,0-4 0,0 3 0,0-2 0,0 2 0,0 1 0,0-4 0,0 3 0,0-2 0,0 2 0,0-2 0,0 2 0,0-3 0,0-5 0,0 4 0,0-8 0,0 9 0,0-3 0,0 6 0,0-3 0,0 0 0,0 3 0,0-2 0,0-1 0,0 3 0,0-3 0,-3 4 0,3 0 0,-3-1 0,3-2 0,0 2 0,0-3 0,0 0 0,0-5 0,0 3 0,-2-6 0,1 11 0,-2-2 0,3 2 0,0 1 0,0 0 0,0-1 0,0 1 0,-2 0 0,1-1 0,-2 1 0,3 2 0,0-1 0,0 1 0,0 1 0,0-3 0,0 3 0,0-3 0,0 2 0,0-3 0,0 5 0,0-5 0,0 4 0,0 0 0,0-4 0,0 6 0,0-6 0,0 3 0,0 1 0,0-4 0,0 6 0,0-6 0,0 2 0,0 2 0,0-3 0,0 4 0,0-3 0,0 1 0,-2-1 0,2 1 0,4 1 0,7 3 0,0 3 0,5 2 0,-7 0 0,2 0 0,0 0 0,1 0 0,-1 0 0,0 0 0,4 0 0,-3 0 0,3 0 0,-4 0 0,4 0 0,-3 0 0,2 0 0,1 0 0,-3 0 0,3 0 0,-4 0 0,3 0 0,-2 0 0,1 0 0,-4 0 0,1 0 0,-1 0 0,2 0 0,-3 0 0,2 0 0,1 0 0,-3 0 0,5 0 0,-7 0 0,5 0 0,-3 0 0,3-2 0,-3 1 0,3-2 0,0 3 0,-2 0 0,4 0 0,-7-2 0,4 2 0,1-3 0,-3 3 0,5 0 0,-6 0 0,1 0 0,4 0 0,-6 5 0,1 5 0,-5 2 0,-2 4 0,0-4 0,0 2 0,-5-2 0,-1 3 0,-6-6 0,1 1 0,0-3 0,-1 1 0,4-3 0,-3 1 0,5-1 0,-4 1 0,4-1 0,-2 0 0,1 0 0,1 0 0,-1 3 0,2-1 0,0 1 0,0 1 0,12-32 0,-7 12 0,13-23 0,-10 20 0,3-1 0,0 3 0,3-6 0,-3 6 0,3-3 0,-1 1 0,-1 2 0,4-3 0,-5 4 0,5-1 0,-4-2 0,1 1 0,1-4 0,5-4 0,-3 5 0,6-7 0,-8 10 0,3-4 0,0 1 0,0 1 0,0-3 0,-3 6 0,2-3 0,-2 4 0,2-1 0,-2 4 0,-1-3 0,0 5 0,-2-5 0,2 5 0,0-2 0,1 1 0,-1 1 0,-1-2 0,-1 3 0,1-2 0,-1 1 0,1-1 0,0 2 0,-1 0 0,4-3 0,-5 3 0,3-3 0,-3 1 0,-1 1 0,1-3 0,0 2 0,0-1 0,0-2 0,1 2 0,2 0 0,-2-3 0,5 2 0,-2-5 0,6 1 0,-3-2 0,7-1 0,-7 4 0,8-7 0,-8 6 0,4-5 0,-2 5 0,-1-2 0,2 6 0,-4-2 0,-2 3 0,2-1 0,-3-2 0,4 5 0,-4-2 0,3 0 0,-5 2 0,4-2 0,-1 2 0,0-2 0,-1 2 0,0-2 0,-2 3 0,2-1 0,2-1 0,-4 1 0,4-2 0,-5 3 0,3 0 0,0-3 0,4 2 0,-4-1 0,0 1 0,-1-1 0,-1 1 0,1-1 0,0-1 0,-1 3 0,2-3 0,-1 3 0,-1 0 0,4-3 0,-4 2 0,1-1 0,1 0 0,0-2 0,0 1 0,0 0 0,-3 3 0,3-2 0,-2 1 0,1-1 0,0-1 0,-1 3 0,-1-6 0,2 3 0,-4 0 0,5 0 0,-1 1 0,-3 1 0,5-3 0,-8 1 0,6 0 0,-4-2 0,-1 2 0,3-2 0,-5-1 0,3 3 0,-1-2 0,-1-1 0,3 2 0,-3-1 0,4 2 0,-5 0 0,5-3 0,-4 2 0,4-2 0,-2 3 0,0-1 0,2-1 0,-2 1 0,0 1 0,-1-2 0,-2 2 0,0-2 0,0 0 0,-4 3 0,-2-1 0,-5 6 0,3-3 0,-2 2 0,2 0 0,-3-1 0,3 3 0,-2-4 0,3 5 0,-4-3 0,1 1 0,2-1 0,-1-2 0,1-2 0,1 2 0,-2 0 0,1 3 0,3 17 0,1-7 0,4 16 0,0-12 0,0 3 0,0 0 0,0-3 0,0 2 0,0-2 0,0-1 0,0-2 0,2 1 0,-1-1 0,1 2 0,-2-2 0,0 1 0,0 1 0,0-2 0,0 1 0,0 0 0,0-4 0,0 6 0,0-4 0,0 0 0,0 4 0,0-6 0,0 6 0,0-4 0,0 2 0,0 0 0,0-2 0,0 2 0,0-3 0,0 4 0,0-1 0,0-2 0,0 1 0,0-1 0,0 2 0,0 0 0,0-1 0,-7-1 0,-2-3 0,0-3 0,2-2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40.885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1 347 24575,'0'-6'0,"0"-4"0,0 4 0,0-5 0,0 1 0,1 0 0,0 0 0,2 3 0,-1 0 0,0 1 0,0 1 0,-1 0 0,0 1 0,0-1 0,-1 2 0,0-1 0,0 1 0,2 0 0,-2-1 0,1 1 0,-1-2 0,0 0 0,2-3 0,-1 1 0,0 0 0,-1-1 0,2 1 0,-2-3 0,2 3 0,-1-1 0,0 1 0,0 1 0,-1 1 0,0 0 0,2 2 0,-2-1 0,1-1 0,-1 1 0,0-1 0,0 2 0,2 0 0,-2-1 0,2 1 0,-2 0 0,0-1 0,0 1 0,0 0 0,0 0 0,0 0 0,0 0 0,0 0 0,0 0 0,0 0 0,1 1 0,0-1 0,0 1 0,-1-1 0,0 0 0,0 0 0,0-1 0,0-1 0,0 2 0,2-4 0,-2 3 0,2-1 0,-2 0 0,1 1 0,-1-1 0,2 2 0,-1 1 0,1 1 0,1 1 0,0 0 0,1 0 0,-1 0 0,0 1 0,0-1 0,1 3 0,-1-2 0,0 0 0,1 1 0,-1-2 0,0 1 0,1-1 0,-1 2 0,0-2 0,0 2 0,1-1 0,-1 0 0,0 0 0,1-1 0,1 2 0,-1-2 0,1 2 0,-2-2 0,0 0 0,1 0 0,-1 0 0,0 0 0,1 0 0,-1 0 0,0 0 0,0 0 0,1 0 0,1 0 0,0 0 0,3 0 0,1 0 0,-1 0 0,4 0 0,-2 0 0,2 0 0,-2 0 0,1 0 0,-3 0 0,3 0 0,-3 0 0,-1 0 0,-2 0 0,-2 0 0,0 0 0,1 0 0,-1 0 0,-2 1 0,1 1 0,-2 1 0,-2 0 0,1 0 0,-6 1 0,0-1 0,-2-1 0,0 2 0,1-2 0,-4 2 0,4 0 0,-3-2 0,3 1 0,-2-2 0,3 2 0,0-3 0,1 2 0,1-2 0,0 1 0,1 0 0,-1 0 0,2 1 0,0-2 0,-1 3 0,-1-1 0,1 2 0,-5-1 0,3 3 0,-3-1 0,2 3 0,-1-1 0,1 0 0,0 1 0,-1-1 0,1-1 0,1 1 0,1-3 0,2 1 0,1-2 0,-1 0 0,2 1 0,-1-1 0,1 0 0,0 1 0,1-1 0,0 0 0,0 0 0,-2 1 0,2-1 0,-2 0 0,1 0 0,-1 1 0,0-1 0,-1 0 0,3 1 0,-3-1 0,3 0 0,-2 1 0,2-1 0,-1 0 0,0 0 0,0 1 0,1-1 0,0 0 0,-1-1 0,0 1 0,0-1 0,2-1 0,1-1 0,1-1 0,0-5 0,1 3 0,-1-4 0,3 3 0,-2-3 0,3 3 0,-3-3 0,3 1 0,-3-1 0,3 1 0,-4 1 0,3 0 0,-3 1 0,1-1 0,-1 2 0,0 1 0,0-1 0,1 1 0,-1 0 0,0-1 0,1 1 0,-1 1 0,2-4 0,-1 3 0,0-3 0,0 2 0,-1 0 0,2-1 0,-1 1 0,1-1 0,-2 2 0,0 0 0,1 1 0,-1 0 0,0 1 0,-1-2 0,1 2 0,-3-3 0,2 2 0,-2-2 0,-2 1 0,0-1 0,-2 3 0,-2-2 0,0 2 0,0 0 0,0 0 0,0 0 0,1 0 0,2-1 0,0 0 0,-1-2 0,1 3 0,0-3 0,-1 3 0,1-3 0,0 2 0,1-2 0,-1 3 0,1-1 0,-1-1 0,0 2 0,0-2 0,1 1 0,-1 1 0,1-3 0,0 1 0,0 0 0,1 0 0,0 0 0,1-1 0,0 1 0,0 1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1.4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603 489 24575,'-8'3'0,"3"1"0,-4-2 0,4 1 0,-1-1 0,-1 1 0,2-1 0,-1 1 0,1-2 0,2 1 0,0-1 0,-1 0 0,1-1 0,1 2 0,-1-2 0,1 3 0,-1-3 0,0 2 0,0-1 0,0-1 0,-1 2 0,1-2 0,0 1 0,-2 0 0,-1 2 0,-1-1 0,-1 1 0,1 0 0,0 0 0,1-3 0,-1 3 0,4-2 0,-3 0 0,3 1 0,0-2 0,0 2 0,-1-1 0,1-1 0,0 2 0,1-1 0,0 0 0,0 1 0,-1-1 0,0 0 0,-1 0 0,1 0 0,0 2 0,-2-3 0,1 3 0,-1-3 0,0 2 0,1-1 0,-1 0 0,2 0 0,-1 1 0,1-2 0,0 1 0,0-1 0,0 0 0,0 2 0,-1-2 0,1 2 0,0-2 0,0 0 0,0 0 0,0 0 0,1-2 0,0 2 0,1-3 0,0 2 0,2-3 0,1 3 0,1-2 0,2 3 0,-1-3 0,3 2 0,-2-2 0,1 1 0,1 0 0,-3-1 0,2 1 0,-2-1 0,1 0 0,0-1 0,-1 2 0,1-1 0,-1 1 0,-1-1 0,0 0 0,1-1 0,-1 2 0,2-2 0,-3 2 0,2-3 0,-2 2 0,1 0 0,0-1 0,-1 1 0,1 1 0,-2-1 0,1 3 0,-1-3 0,2 3 0,-3-3 0,3 1 0,-3-1 0,3 1 0,-3-1 0,2 1 0,-1-1 0,0 0 0,0 0 0,-1 0 0,0 0 0,0-1 0,0 1 0,0 0 0,0 0 0,0 0 0,0-1 0,0 1 0,0 0 0,0 0 0,-1 0 0,0-1 0,-2 3 0,3-2 0,-1 1 0,-1 0 0,0-1 0,1 2 0,-2-1 0,1-1 0,-1 1 0,0 1 0,0-1 0,1 1 0,-1 1 0,3-3 0,-3 2 0,1 0 0,1-1 0,-2 2 0,1-1 0,-1 1 0,0 0 0,0 0 0,-1 0 0,1 0 0,0 0 0,0 0 0,0 0 0,0 0 0,0 0 0,-1 0 0,1 0 0,0 0 0,0 0 0,0 1 0,0-1 0,0 2 0,1-1 0,0-1 0,1 3 0,-2-2 0,3 2 0,-3-3 0,3 3 0,-3-3 0,3 3 0,-3-3 0,1 2 0,1-2 0,4-2 0,0 1 0,2 0 0,1-1 0,-3 0 0,2 0 0,0-1 0,-1 1 0,1 0 0,-1-1 0,-1 3 0,0-3 0,1 3 0,-1-3 0,-1 1 0,0 0 0,-1-1 0,2 2 0,-1-3 0,-1 1 0,2 1 0,-2-1 0,0 1 0,1 1 0,-2-2 0,1 1 0,1 0 0,-2-1 0,3 1 0,-2-1 0,1 0 0,-1-1 0,0 1 0,-1 0 0,2-1 0,-2 1 0,3 0 0,-3 0 0,2-1 0,-1 1 0,-1 0 0,2-1 0,-1 1 0,0 0 0,0 0 0,-1-1 0,0 1 0,0 0 0,0 0 0,0 0 0,-1 1 0,-1-1 0,-1 3 0,0-1 0,-1 1 0,1 0 0,0 0 0,0 0 0,-1-2 0,1 2 0,0-2 0,0 2 0,-1 0 0,1 0 0,0 0 0,0 0 0,0 0 0,-1 0 0,1 0 0,0 0 0,0 0 0,-1 0 0,1 0 0,0 0 0,0 0 0,0 0 0,0 0 0,0 0 0,0 0 0,-1 0 0,1 0 0,0 0 0,0 0 0,0 0 0,0 0 0,0 0 0,0 0 0,0 0 0,0 0 0,0 0 0,0 0 0,-1 0 0,1 0 0,-2 0 0,2 0 0,-4 0 0,2 0 0,-3 0 0,-1 0 0,-1 0 0,-2 2 0,0-2 0,0 2 0,0-2 0,2 0 0,0 2 0,3-2 0,-1 2 0,3-2 0,0 1 0,0 0 0,1 0 0,-1-1 0,2 2 0,-1-2 0,1 2 0,1-1 0,-1-1 0,1 2 0,-1-2 0,0 0 0,-1 0 0,1 0 0,0 0 0,-1 0 0,0 1 0,0 0 0,-1 0 0,2-1 0,-2 0 0,1 0 0,-3 0 0,3 0 0,-2 0 0,2 0 0,-3 0 0,3 0 0,-3 0 0,3 0 0,-2 0 0,2 0 0,-3 0 0,4 0 0,-2 0 0,2 0 0,-1 0 0,1 0 0,0 0 0,0 0 0,0 0 0,0 0 0,0 0 0,2 0 0,5 0 0,0 0 0,2-1 0,-3-1 0,0 0 0,1-1 0,-1 3 0,2-3 0,-1 2 0,1-2 0,-2 1 0,1 0 0,-1 1 0,0-1 0,1 2 0,-1-3 0,0 1 0,0-1 0,1 1 0,-1-1 0,0 2 0,1-1 0,-1-1 0,0 1 0,0 0 0,-1-1 0,1 3 0,-1-3 0,1 1 0,0 1 0,-1-2 0,1 2 0,-1-2 0,0 2 0,1-3 0,-1 1 0,1 0 0,-1-1 0,1 2 0,-1-2 0,1 2 0,0-4 0,1 3 0,-3 0 0,2 0 0,-1-1 0,0 1 0,1-2 0,-1 1 0,1-1 0,1 2 0,-2-1 0,1 1 0,-2 0 0,3-2 0,-1 1 0,1-1 0,-1 1 0,0 1 0,1 0 0,-3 0 0,2-1 0,-1 1 0,2 0 0,-1-1 0,-1 1 0,0 0 0,0 1 0,0-1 0,1 1 0,-1-1 0,0 0 0,0 0 0,-1-1 0,2 2 0,-1 0 0,-1 0 0,1-2 0,-1 3 0,0-2 0,2 2 0,-3-2 0,3 2 0,-3-3 0,3 3 0,-3-2 0,3 2 0,-1 0 0,1 1 0,1-3 0,-1 2 0,0-3 0,2 2 0,-1-1 0,3-1 0,-2 1 0,3-3 0,-1 2 0,0-1 0,1 1 0,-1-1 0,0 2 0,-1-1 0,-1 2 0,-2 0 0,3-1 0,-3 3 0,2-4 0,-1 4 0,-1-1 0,0 1 0,1 0 0,-1 0 0,-2 1 0,1 1 0,-4 1 0,2 0 0,-3 0 0,-1-1 0,1 1 0,-2-1 0,-1 0 0,3 1 0,-4-1 0,1-1 0,1 3 0,-2-2 0,3-1 0,-3 3 0,3-2 0,-1 1 0,2 0 0,0 1 0,-1-3 0,3 2 0,-2-1 0,1 2 0,0-1 0,-1 0 0,1 1 0,0-1 0,-1 0 0,3 0 0,-1 1 0,-1-1 0,2 0 0,-2 1 0,2-1 0,0 0 0,0 1 0,-1-1 0,0 0 0,0 0 0,1 1 0,-2-2 0,2 0 0,-1 0 0,-1 0 0,2 1 0,-2-2 0,2 3 0,0-1 0,0 0 0,0 0 0,0 0 0,0 0 0,0 1 0,2-3 0,-1 1 0,3-2 0,1 0 0,-2 0 0,4 0 0,-3-2 0,3-1 0,-3-1 0,1-1 0,0 1 0,-1 1 0,1-2 0,0 1 0,-1-1 0,1 1 0,-2 2 0,1-1 0,-1 2 0,0-3 0,2 2 0,-1-1 0,1 3 0,-1-3 0,-1 3 0,0-2 0,1 1 0,-1 0 0,0-1 0,0 1 0,1-2 0,-1 3 0,0-3 0,0 3 0,0-3 0,1 3 0,-1-3 0,0 3 0,-1-3 0,0 3 0,0-3 0,1 2 0,0-1 0,1 1 0,-4 0 0,-4 1 0,-2 2 0,-2 0 0,-2 3 0,0 0 0,-2 2 0,0-1 0,2 0 0,-1 2 0,3-4 0,-2 2 0,3-1 0,0-1 0,-1 1 0,3-1 0,0-2 0,1-1 0,1-1 0,0 0 0,0 0 0,-1 0 0,-1 2 0,2-2 0,-2 2 0,2-2 0,1 1 0,-1 0 0,1 0 0,1 0 0,-2 0 0,1 2 0,-1-2 0,0 1 0,1 1 0,-1-1 0,1 1 0,-1-1 0,1 0 0,-1-1 0,1 2 0,-1-1 0,1 1 0,0-1 0,0 1 0,0-2 0,-1 3 0,3-1 0,-3 0 0,2 1 0,-2-1 0,3 0 0,-3 1 0,3-1 0,-3 0 0,2 0 0,0 1 0,1-1 0,0 0 0,0 1 0,1-3 0,1 1 0,3-2 0,-1 0 0,3 0 0,-2 0 0,3 0 0,-1 0 0,0 0 0,-1-2 0,1 0 0,-2-1 0,1-2 0,-1 1 0,0-2 0,-1 4 0,1-1 0,-2 2 0,1-3 0,-1 2 0,0-1 0,1 3 0,-1-3 0,0 3 0,2-5 0,-1 5 0,1-5 0,-2 5 0,0-3 0,0 3 0,1-2 0,-1 1 0,0 0 0,1-2 0,-1 3 0,2-2 0,-1 1 0,3 1 0,0-4 0,3 4 0,2-2 0,0 0 0,6 0 0,-5 0 0,5-2 0,-6 4 0,-2-2 0,-3 2 0,0 0 0,-3 0 0,1 0 0,-2 0 0,1 0 0,-8 2 0,-2 0 0,-6 2 0,-1 0 0,-1-2 0,1 2 0,-1-4 0,2 4 0,0-4 0,2 3 0,0-2 0,3 0 0,2-1 0,-2 2 0,3-2 0,-1 3 0,3-1 0,1 1 0,1 0 0,0 1 0,0-1 0,-2-2 0,2 2 0,-2-1 0,2 1 0,2 0 0,1-2 0,3 1 0,1-2 0,0 0 0,1 0 0,-1 0 0,0 0 0,-1 0 0,1 0 0,-3 0 0,1 0 0,-2 0 0,0 0 0,1 0 0,-1 0 0,0 0 0,1 0 0,-1 0 0,2 0 0,-2 0 0,2 0 0,-2 0 0,1 0 0,-1 0 0,-2 1 0,1 1 0,-2 1 0,0 0 0,0 1 0,0-1 0,0 0 0,0 0 0,0 1 0,0-1 0,0 0 0,0 1 0,0-1 0,0 0 0,0 1 0,0-1 0,0 0 0,0 1 0,0-1 0,-2 0 0,1 0 0,-3 1 0,1-1 0,1 0 0,-1 1 0,1-2 0,-1 1 0,1-2 0,-1 3 0,1-2 0,1 0 0,-2 0 0,2 2 0,-2-1 0,1-1 0,1 1 0,-2-1 0,2 1 0,-2 0 0,3 0 0,-2 1 0,1-3 0,1 2 0,-3-3 0,2 3 0,0-1 0,-1 0 0,1-1 0,-3-1 0,1 0 0,2 0 0,-1 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8.350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1 24575,'1'6'0,"1"1"0,-2 0 0,0 3 0,0-2 0,0 3 0,0 2 0,0-3 0,0 7 0,0-7 0,0 7 0,0-4 0,2 4 0,-2-5 0,4 3 0,-2-3 0,0 0 0,2-2 0,-4-1 0,3-1 0,-1-3 0,0 0 0,1-1 0,-2-1 0,1 0 0,0-1 0,1-1 0,-1-3 0,-1-1 0,-1-3 0,2 0 0,-2-3 0,2 1 0,-2-3 0,2 3 0,-2-4 0,3 4 0,0-3 0,-1 3 0,1-2 0,-3 1 0,2 1 0,0-1 0,-2 1 0,3 1 0,-2 0 0,2-1 0,-3 1 0,4 0 0,-4 1 0,3-1 0,-2 4 0,0-2 0,1 1 0,-2 1 0,2 0 0,-2-1 0,1 3 0,1-1 0,1 2 0,-1 2 0,1 1 0,-3 3 0,2 1 0,-2 2 0,0 1 0,0 0 0,2 4 0,-2-1 0,4 5 0,-3-1 0,3 4 0,-2 0 0,1 2 0,1 4 0,-1-3 0,0 6 0,1-2 0,-1-1 0,1-3 0,1-4 0,-3-2 0,2-5 0,-2-1 0,2-3 0,-2-3 0,0-1 0,0-4 0,0-4 0,-1-1 0,-1-3 0,0 0 0,2-2 0,-1-1 0,0-5 0,-1 3 0,2-5 0,-1 2 0,3-3 0,-2 1 0,1-1 0,1 1 0,-2-1 0,2 0 0,-1 1 0,1-1 0,-2 1 0,1 2 0,0-2 0,0 4 0,-1 1 0,2 0 0,-4 5 0,3-1 0,-2 1 0,2 3 0,-3-1 0,3 3 0,-3-1 0,3 2 0,-1-1 0,1 0 0,0 4 0,-1 0 0,-1 3 0,-1 0 0,0 2 0,0 1 0,0 4 0,2 3 0,-1 6 0,1 0 0,-2 2 0,2 1 0,-1 4 0,3-1 0,-1 3 0,0-6 0,1 3 0,-1-3 0,1-3 0,-1-1 0,0-5 0,0 0 0,-1-5 0,1-1 0,-2-4 0,2 1 0,-3-3 0,2 0 0,-1-1 0,1 0 0,1-5 0,-1-1 0,1-3 0,-3-3 0,4-2 0,-4-3 0,4-3 0,-1-2 0,1-1 0,1-6 0,0 3 0,0-6 0,2 6 0,-2-3 0,4 3 0,-4 1 0,4 4 0,-4-1 0,0 8 0,0-3 0,-1 5 0,-1 1 0,1 2 0,0 1 0,-1 2 0,-1 1 0,-2 4 0,-5 1 0,1 2 0,-3 3 0,2-3 0,-1 3 0,-1-2 0,-3 5 0,2 0 0,-7 6 0,0 3 0,0 0 0,-7 8 0,3-1 0,-6 7 0,1 0 0,2 3 0,2 0 0,-2 4 0,5-1 0,0-6 0,0 15 0,9-22 0,-6 21 0,8-18 0,-1 6 0,4 2 0,-2 6 0,4-3 0,-2 10 0,3-8 0,0 5 0,3 3 0,3-2 0,3 6 0,6-6 0,-4-8 0,3 0 0,-4-12 0,3 6 0,-3-9 0,3 3 0,-6-11 0,0-1 0,-3-7 0,-1-6 0,1 3 0,-2-3 0,-1-1 0,-1-1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1.312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315 263 24575,'0'-5'0,"0"-1"0,0-2 0,0 0 0,0-1 0,0 2 0,0-5 0,0 3 0,0-2 0,0 5 0,0-1 0,0 2 0,0-1 0,2-1 0,-2 3 0,3-1 0,-2 2 0,2 0 0,-2-1 0,1 1 0,0 0 0,-1 0 0,-1 0 0,2 0 0,-2-1 0,0 1 0,0 0 0,1 0 0,1 1 0,0-3 0,1 3 0,-1-5 0,1 2 0,5-3 0,-2-2 0,6 0 0,-3-2 0,4-1 0,-3 2 0,1 3 0,0 2 0,-5 2 0,3 2 0,-5 1 0,1 1 0,-2 0 0,1 0 0,-3 1 0,1 5 0,-2 2 0,0 4 0,0 3 0,-4 0 0,-3 3 0,-3-1 0,-1-1 0,3-1 0,0-3 0,2 0 0,0-2 0,2-1 0,1-3 0,1-1 0,0-2 0,2 0 0,0 1 0,0-1 0,0 0 0,0-2 0,4-9 0,0-1 0,4-6 0,1 3 0,-1-3 0,-2 3 0,2-3 0,-3 3 0,2 0 0,-2 2 0,0-1 0,-1 3 0,-2-2 0,1 3 0,-2 0 0,2 1 0,-3 1 0,2 2 0,-1-1 0,0 1 0,0 0 0,-1-1 0,0 1 0,-1 1 0,-3 1 0,-1 1 0,-5 0 0,-3 6 0,0 2 0,-5 6 0,4-3 0,-4 4 0,5-3 0,-2 1 0,2 0 0,2-3 0,-2 6 0,0 0 0,-2 5 0,-4 1 0,1 6 0,-4 2 0,4-4 0,-5 3 0,4-3 0,-6 4 0,1 1 0,2-3 0,2-2 0,1-4 0,4-1 0,1-5 0,4-1 0,3-5 0,2-2 0,1-2 0,3-8 0,1-3 0,5-9 0,7-11 0,4-1 0,12-7 0,3-9 0,9-2 0,4-13 0,2 4 0,-11 8 0,1 1 0,-12 16 0,4-5 0,-7 9 0,-3 5 0,-10 8 0,0 2 0,-5 5 0,1-1 0,-3 2 0,-1 1 0,0 0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3.6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4 588 24575,'-2'-9'0,"1"2"0,1-7 0,0-2 0,0-5 0,2-5 0,3-2 0,3 1 0,2-7 0,2 6 0,2-6 0,-1 4 0,-1 2 0,-5 1 0,2 6 0,-4 1 0,1 5 0,-2 1 0,0 2 0,0-1 0,0 3 0,0 1 0,0 2 0,-1-1 0,-1 3 0,2-2 0,-4 3 0,3-3 0,-2 4 0,0-4 0,1 3 0,0-3 0,0 3 0,1-3 0,-3 4 0,4-4 0,-2 1 0,0-1 0,1 0 0,-1-1 0,2 1 0,-1 1 0,1-1 0,-1 4 0,2-4 0,-1 5 0,1-1 0,-2 3 0,0 0 0,-1 1 0,-1 5 0,-1 2 0,0 4 0,0 3 0,0 0 0,0 2 0,-2 1 0,-2-3 0,-1 2 0,-1-2 0,0 0 0,2 2 0,-2-4 0,2 1 0,0-2 0,0 0 0,0 0 0,0 0 0,-1 3 0,1 0 0,-2 2 0,-1 4 0,-3 0 0,3 0 0,-2 1 0,2-1 0,-4 6 0,2-6 0,0 0 0,3-9 0,3-3 0,1-3 0,-2 1 0,4-3 0,-2 1 0,2-5 0,0-5 0,0-4 0,2-6 0,1 0 0,1-3 0,1-2 0,-1 2 0,2-2 0,-1 2 0,1 3 0,-1-2 0,-1 4 0,0-1 0,0 2 0,2-3 0,1 0 0,0-2 0,1-4 0,-1 3 0,2-2 0,0 2 0,0 1 0,-2-1 0,5-7 0,-7 8 0,8-8 0,-9 13 0,2-3 0,0 5 0,-2 1 0,1 1 0,-1 1 0,-1 2 0,1-1 0,-1 3 0,0 1 0,-1 1 0,-1 1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26.459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1 659 24575,'23'0'0,"1"0"0,-6 0 0,3 0 0,2 0 0,1 0 0,0 3 0,-1-3 0,-2 4 0,0-3 0,-4 3 0,1-4 0,-1 4 0,1-4 0,-3 2 0,2 0 0,-5-1 0,5 3 0,-4-4 0,4 2 0,-2 0 0,0-1 0,2 0 0,-4-1 0,1 0 0,-2 2 0,-2-1 0,2 1 0,-4-2 0,1 0 0,-2 1 0,-1 0 0,1 0 0,-3-1 0,4 0 0,-4 2 0,3-2 0,-1 3 0,-2-2 0,5 0 0,-6 1 0,3-2 0,0 3 0,-2-3 0,3 2 0,-2-2 0,0 1 0,1 0 0,-1 1 0,1-1 0,-1 0 0,1-1 0,-1 0 0,-1-4 0,-1 0 0,-1-3 0,0 2 0,-2 0 0,1-2 0,0-1 0,1-1 0,-2 4 0,0-2 0,0 1 0,0-1 0,0 0 0,0-1 0,0 1 0,0 0 0,0 1 0,0-1 0,0 2 0,0-3 0,0 3 0,0-2 0,0 1 0,0-3 0,0 1 0,0-4 0,1 5 0,0-5 0,2 2 0,-3-2 0,4 0 0,-4-3 0,4 3 0,-2-3 0,0 3 0,2 0 0,-2 0 0,1 0 0,0 0 0,-2 0 0,0 2 0,-1-2 0,2 5 0,-2-5 0,2 4 0,-2-1 0,0-1 0,0 2 0,0-1 0,2 2 0,-2-3 0,2 0 0,-1 0 0,0-1 0,0-2 0,1 2 0,-2-4 0,2 7 0,-2-1 0,0-1 0,0 2 0,0-1 0,0 3 0,0 0 0,0 0 0,0 0 0,0 0 0,0 2 0,0-3 0,0 1 0,0 1 0,0-4 0,0 5 0,0-2 0,0 1 0,0 0 0,0-2 0,-1 3 0,-1-3 0,0 4 0,-1-4 0,3 2 0,-3 0 0,2-1 0,0 3 0,-1-4 0,2 2 0,-1 0 0,1-1 0,-2 2 0,-4 1 0,2 10 0,-4-2 0,5 9 0,-1-6 0,0 4 0,0-2 0,0 2 0,0-2 0,-1 1 0,0-1 0,-2 0 0,3 2 0,-2-4 0,1 1 0,1-3 0,-1 1 0,-1-2 0,3 1 0,-6 2 0,5-2 0,-5 3 0,5-2 0,-3 3 0,1-2 0,-4 4 0,1-2 0,-3 3 0,3-1 0,-4 4 0,2 0 0,-3 0 0,0 2 0,0-1 0,0 1 0,3-2 0,-2 0 0,4-6 0,-1 0 0,5-3 0,-2-1 0,3-1 0,-1 0 0,1-1 0,1 1 0,-1-1 0,1-1 0,-2 2 0,2-2 0,-2 2 0,2-2 0,-1 1 0,-1 1 0,2-2 0,-2 2 0,2-2 0,-1 1 0,1 0 0,0 1 0,0-1 0,16-3 0,-8-3 0,14 0 0,-12-1 0,3 2 0,-2-2 0,1 3 0,-2-2 0,1 2 0,-3 0 0,2 0 0,-3 0 0,2 0 0,0 0 0,-1 0 0,1 0 0,-1 0 0,2 0 0,-2 0 0,2 0 0,-3 0 0,4 0 0,-4 0 0,3 0 0,-2 0 0,0 0 0,2 0 0,-2 0 0,-1 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45.548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0 1407 24575,'20'-5'0,"-2"1"0,-6-1 0,2 0 0,-1-3 0,2 2 0,-3 0 0,2-2 0,-1 3 0,1-3 0,-4 4 0,2-2 0,-4 1 0,3 1 0,-3-2 0,1 2 0,-1 1 0,-1-3 0,-1 3 0,1-3 0,-2 3 0,2-1 0,1 0 0,-3-1 0,2 1 0,-1-1 0,0 1 0,1 1 0,-2-1 0,2 0 0,-1 1 0,1-1 0,-2 1 0,3-1 0,-1 0 0,0 1 0,1-3 0,-1 2 0,0-1 0,1 1 0,1 1 0,2-3 0,2 2 0,0-3 0,-3 2 0,1 0 0,-1-1 0,0 2 0,2-4 0,-4 4 0,3-4 0,-3 4 0,4-2 0,-5 1 0,3 1 0,-1-3 0,-1 2 0,5-3 0,-5 3 0,3-3 0,-4 3 0,2-2 0,-1 3 0,2-3 0,-3 3 0,2-3 0,-1 2 0,2 0 0,-1 1 0,-1-1 0,1 0 0,-1 0 0,-1 0 0,3 1 0,-3-2 0,3 2 0,-3-1 0,0 1 0,1-1 0,-1-1 0,0 2 0,1-1 0,-1 0 0,0 1 0,1-3 0,-1 3 0,3-4 0,-3 3 0,3-3 0,-3 1 0,3-1 0,-3 1 0,5-1 0,-4 0 0,1 1 0,1-3 0,-2 2 0,5-5 0,-5 3 0,4-1 0,-1-1 0,1 2 0,2-4 0,1 1 0,-1 0 0,2-1 0,-3 1 0,0 0 0,0-1 0,0 1 0,0 2 0,-2-1 0,1 2 0,-1-3 0,-1 2 0,6-4 0,-5 3 0,3-1 0,-4 1 0,-2 4 0,0-4 0,-1 4 0,1-3 0,-1 3 0,1-4 0,-2 2 0,2 0 0,-2-1 0,2 1 0,-1 0 0,-1-2 0,1 5 0,0-5 0,2-1 0,-1 0 0,0 0 0,-1 3 0,-1 1 0,2 1 0,-2-1 0,1-1 0,-1 2 0,0-1 0,1-1 0,-1 3 0,2-5 0,-1 4 0,1-1 0,-1-1 0,2-1 0,-2 1 0,1-1 0,-3 4 0,0 0 0,-2 1 0,1-1 0,-1 2 0,1-1 0,-2-1 0,1 2 0,-1-3 0,2 1 0,-1 0 0,1-1 0,0-1 0,0 1 0,-1-1 0,1 1 0,-2-1 0,1 1 0,-1-1 0,4 0 0,-4 1 0,3-1 0,-5 4 0,3-2 0,-1 1 0,2 1 0,0-2 0,-1 1 0,-1 1 0,1-2 0,-1 3 0,2-1 0,-1 0 0,-1 2 0,1-3 0,-1 2 0,-1-2 0,2 1 0,-2 0 0,2-2 0,-3 4 0,1-3 0,1 1 0,-2-1 0,2 1 0,-11 4 0,3 2 0,-7 5 0,6 1 0,0 0 0,-1 1 0,1-1 0,0 0 0,-1 3 0,1-2 0,-1 1 0,1-2 0,1 1 0,-1-1 0,1 3 0,-4-2 0,0 4 0,-6 1 0,3 1 0,-6 4 0,3-3 0,-6 4 0,2-2 0,-4 3 0,4-1 0,-2 1 0,3-1 0,3-3 0,-2 2 0,4-4 0,-5 2 0,5 0 0,-2-2 0,0 2 0,2-2 0,-4 0 0,4-1 0,-4 1 0,2 0 0,-1 0 0,-1 0 0,-4 5 0,4-4 0,-4 5 0,7-6 0,1-1 0,-1-2 0,2 2 0,0-2 0,2 1 0,-1-1 0,1 1 0,-1-3 0,1 3 0,0-4 0,3 2 0,-2-3 0,1 1 0,3-2 0,-5 3 0,5-5 0,-1 3 0,2-4 0,0 1 0,1-1 0,-3 1 0,3-1 0,-3 1 0,2-1 0,-2 2 0,-1-1 0,1 3 0,-3-2 0,3 1 0,-3 0 0,3 2 0,0-3 0,-4 4 0,3-5 0,-1 3 0,4-3 0,2-1 0,-1 0 0,1 1 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4.80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6523 24575,'25'-59'0,"14"-1"0,11 1 0,8 9-984,14-10 733,-8-2 251,-23 23 0,2 0-492,1 1 0,0-1 415,0-4 0,1 1 77,4 3 0,-1 0 0,-4-4 0,-1-1 0,1 1 0,0-1 0,-1 0 0,1 1 0,0-1 0,-1 0 0,-5 7 0,-1-1 0,5-4 0,1 0-83,-5 4 0,-1 1 83,0-1 0,1 0 0,5-4 0,-2 0 0,23-21 0,-22 26 0,0-1 0,24-35 0,7 7 0,-11-6 0,-1 12 0,-25 23 0,0 1 0,28-27 0,-28 27 0,0-1 0,27-35 0,-2 9 0,-29 21 0,1-1 0,30-32 0,-30 32 0,-1-1 0,-4 1 0,-1 1 0,33-32 0,-6-8 0,9 7 0,-30 32 0,-1-1 0,-4 1 0,-1 2 0,33-34 0,-6-6 0,9 5 0,-36 35 0,0-2 0,5 0 0,-1-1 0,-4 2 0,0 0 0,37-33 0,-27 32 0,0 2 0,27-23 0,-27 22 0,0 0 0,24-22 0,-28 22 0,-1 0 0,29-21 0,-28 21 0,-1-1 0,31-32 0,-25 32 0,-1-1 0,-3 0 0,0 1 0,4-1 0,-1 0 0,-4-4 0,0-1 0,4 5 0,1-1 0,-4-8 0,0-1 0,3 9 0,1 1 0,1-11 0,0-1 0,-5 11 0,0 0 0,5-10 0,0 0 0,-1 9 0,-1 2 0,1-5 0,2 1 0,3 4 0,1 1 0,-6 5 0,-1 1 0,6-6 0,-1 1 0,-5 4 0,1 1 0,6-2 0,-1 0 0,-5 3 0,0 0 0,4-2 0,0 1 0,33-29 0,-37 30 0,-1-1 0,6 0 0,-1 0 0,21-27 0,-26 28 0,-2 0 0,16-22-79,6-2 79,-19 14 564,10-10-564,-14 20 983,1-7-803,-10 17 620,7-6-800,-15 15 91,7-6-91,-9 14 0,0 2 0,-6 1 0,4 4 0,-12 15 0,6-2 0,-7 18 0,0-14 0,0 0 0,0 0 0,0 9 0,0 11 0,0 1 0,0 17 0,0-7 0,-9 21 0,-10-9 0,-11 9 0,-7-11 0,0-1 0,0 1 0,0-1 0,2-9 0,-1-2 0,9-1 0,-6 3 0,6 0 0,-10 7 0,9 4 0,-9 13 0,6 10-788,-21 4 788,9-3 0,12-33 0,0 0 0,3 0 0,1 1 0,-5 5 0,-1 1 0,0-1 0,1 1-492,-2 7 0,0-1 399,1-10 1,0 1 92,-1 9 0,0-2 0,2-13 0,-1-2 0,0 5 0,1-1 0,-1-4 0,0-1 0,1 0 0,-1 1 0,-12 7 0,0 0 0,9-5 0,1-1 0,-3-1 0,-1-1-282,2-5 0,2-1 282,-20 33 0,6-18 0,-4 2-492,5-6 0,1 1 184,-7 16 1,-3 0 307,-7-9 0,-1-2 0,10-1 0,-1 2-328,7-10 0,-2 2 0,0-2 64,-18 14 1,1-2 263,4-1 0,1 2 0,-2 1 0,-2 1 0,14-15 0,-2 1 0,3-1 0,-8 9 0,-1 0 0,5-3 0,-4 3 0,5-3 0,-1-2 0,4 0 0,-3 11 0,0 1-79,2-7 0,1-1 79,6-2 0,2-1 0,0-7 0,1 1-39,-4 6 0,2 0 39,11-11 0,2-2 0,-31 36 983,28-30-538,1-16 538,9-4 0,1-7 0,9 0-222,0-1-32,6 0-729,-4-6 0,5-3 0,20-33 0,2 5 0,38-36 0,-14 12 0,20-14 0,-18 3 0,20-14-492,-21 26 0,2-1 216,-2 1 0,3-1 276,22-14 0,5-1-492,-8-1 0,4 0 164,-4 12 0,4 0 0,1-4 0,3-11 0,1-5 0,2 1 82,-13 19 0,1 1 0,2-1 0,-2-3 0,4-6 0,-1-4 0,-1-1 0,1 2 0,-1 3 0,0 0 0,0 1 0,0 0 0,0-1 0,1 1 0,-1 0 0,-2-2 189,-3-1 0,-1-2 0,-2 2 1,-1 4-272,4 1 0,-2 6 0,-2-3 91,-2-8 1,-3-3 0,-1 5 236,16-5 0,-2 1 0,-4-4 0,1-2 0,-12 18 0,1 0 0,-2 1 0,11-13 0,-1 2-150,0 1 1,-1 0 149,0 0 0,-1 3 491,-9 11 1,0 1-361,1-5 1,0 0-132,-6 5 0,-1 2 491,-1 5 1,-1 1 491,27-35 0,-13 13-522,-3 2-461,-10 1 0,0 1 983,-1 9 0,1-7 0,-3 16 0,-6-6 0,-4 9-340,-7 0-214,0 1-429,0-1 0,5 2 0,-3-2 0,-4 10 0,-7 1 0,-8 8 0,0 7 0,0 2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17.41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4316 24575,'37'-41'0,"-1"-1"0,2-3 0,-1-2 0,5-2 0,0 0-492,0-5 0,-1 0 0,-5 8 0,2 0 325,6-9 0,2 1 167,-5 13 0,0 1 0,8-17 0,1-2 0,1 8 0,-1 0 0,-7-1 0,-1 0 0,0 4 0,0 1 0,-1 2 0,0 1 0,-1 1 0,1 0 0,-1 3 0,-1 1-45,-2-1 1,0 1 44,1 5 0,0 0 0,-4-5 0,0 2 0,34-18 0,-9-12 0,1 10 0,-8-4 0,12-9 0,-9-6 0,-22 37 0,0-2 0,0-4 0,-1-2 0,0 4 0,-1 0 0,19-25 0,2-9 0,-11 20 0,10-11 0,-4 2 0,-3 12 570,-6 1-570,-6 8 0,3 4 0,0-15 0,3 6 983,2-11-820,-2 8-163,5 1 0,1-2 0,13-8 0,0 0 0,-3 14 0,3 0 0,-10 10 0,2 0-425,18-13 1,1 2 424,-16 12 0,-2 2 0,1-1 0,-1 0-197,-1 0 0,-3 1 197,23-21 0,10-3 0,-28 15 0,-10 12 0,0-2 0,19-20 0,14-11 0,-23 15 0,4 0 0,-18 16 0,9-6 0,-16 13 0,10-5 983,-11 8-474,-5 4-83,-10 12-426,-1-4 0,-6 11 0,2-5 0,-3 6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0.05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4516 112 24575,'0'47'0,"-4"0"0,-15 4 0,-1-6 0,-3 1 0,-11 11 0,3-3 0,0 1-984,-15 17 664,17-23 0,-1 2 320,-5 3 0,-1-1 0,3-1 0,0-1 0,-1 2 0,1 0 0,1-6 0,1 1 0,-2 5 0,1-1 0,3-5 0,0-1 0,-3 3 0,0 0 0,1 0 0,-1 0 0,3-3 0,0 0 0,-6 4 0,0 1 0,5-2 0,0 0 0,-8 4 0,-2-1 0,6-1 0,0 1-492,-3 7 0,-1-1 396,-2-4 0,2-1 96,3 6 0,0-1 0,-4-3 0,-1 0 0,4-1 0,0 0 0,0 0 0,0-1 0,1-1 0,-1-1 0,-3 3 0,1-1 0,5-8 0,1-2 0,0-3 0,-1 0 0,0 1 0,0-1 0,-1-3 0,-1 1 0,-11 15 0,-2 1 0,6-11 0,0 0-13,0 2 0,0-1 13,3-10 0,0-1 0,-26 31 0,-11-3 0,37-28 0,-1 0 0,-3-1 0,0 0 0,0 0 0,0-1 0,-4 5 0,0-2 0,5-5 0,0-1 0,-2 6 0,1 0 0,-39 23 0,19-10 0,19-17 0,2-1 0,-5 2-9,-31 21 9,29-18 0,-11 6 0,-8 12 0,6-4 0,-6 5 0,12-4 743,9-14-743,-2 12 983,2-12-653,-4 14-330,-4-4 0,-1 11 767,11-11-767,-2 3 12,11-8-12,1-4 0,-2 9 0,6-13 0,1 6 0,9-13 0,-2 3 0,6-1 0,-2-3 0,4 3 0,1-9 0,-1 7 0,4-5 0,-4 11 0,6-8 0,-2 8 0,-1-3 0,3 9 0,-6-4 0,5 9 0,-1-8 0,3-2 0,0-5 0,4-5 0,-2-4 0,5-4 0,-2-4 0,3-4 0,21-15 0,1-18 0,48-38 0,-33 19 0,2-4-492,20-14 0,4-3 164,-16 12 0,1-4 0,1 0 0,9-7 0,1-1 0,1-2 82,-11 10 0,0-1 0,1-1 0,2-1 0,5-5 0,2-2 0,1 0 0,-1 0 0,-1-2 0,0 0 0,0-1 0,1 1 0,1-3 0,2 1 0,-1 0 0,-3 4-82,3-5 0,-3 4 0,2-1 82,-11 13 0,1-1 0,-1 2 0,-2 3-82,0-1 0,-3 4 0,2-2 0,10-9 0,3-1 0,-4 1 0,-9 9 0,-3 3 0,0 1 391,18-18 1,-1 4-64,-8 11 0,-3 3 491,-6 3 1,0 2-1,0 6 1,-1 0 491,25-33 0,-9 22 0,-4-4 0,-10 9 0,0-6 0,-1-2 0,12-22 0,-18 23-264,12-21 183,-23 29-902,0 3 230,-5 3-230,0 3 0,-6 7 0,0 4 0,-4 6 0,-2 7 0,-2 0 0,-4 4 0,-22 23 0,-2 1 0,-27 29 0,-8 4 0,17-12 0,-6 5-328,-9 5 0,-6 5 0,2-3-164,-5 8 0,0 0 206,-2 1 1,-5 5-1,6-4 286,0 1 0,4 0 0,12-12 0,-1 2 0,0 0 0,2 1 0,1 1 0,0 0 0,-1 0 0,1-1 0,1 0 0,-17 23 0,4-3-492,14-19 0,1-2 338,-4 7 0,3-3-248,-6 11 402,19-25 0,-1 1 0,-12 17 0,15-13 0,4-17 983,14-8 0,4-9 0,4-3 0,3 0-396,17-25-587,5-13 0,38-48 0,-11 4 0,6-10-328,-10 17 0,4-3 0,3-5 82,1-2 0,3-4 0,3-4 0,-1 0 49,-7 10 0,0-3 1,0 0-1,1 1 0,-1 0 0,-3 5 0,-1 2 1,0 0-1,0-2 0,2-1 33,-2 2 0,1-1 0,1-2 0,0 0 0,-1 1 0,-2 2-33,2-3 0,-3 1 1,-1 2-1,1-1 0,2-1 0,5-6 0,2-3 1,0 1-1,0 1 0,-4 4-49,-2 1 0,-1 4 0,-2 1 0,0-2 0,4-3 0,2-3 0,-3 4 0,-6 10-246,0 3 0,-2 4 164,2-5 0,1-5 0,-4 9-656,17-18 1475,-23 29 1,-2 2 491,7-6 0,-12 19 0,-12 18 0,-12 9 0,-21 20 0,-20 18-492,-3 2 1,-6 5-519,-2 5 0,-6 4 27,-14 10 0,-11 6 0,5-1 0,19-16 0,3-2 0,-6 5-246,-8 6 0,-7 6 0,-1 2 0,4-3 0,11-8 0,3-2 0,-1 0 0,-2 4 49,1-3 0,-2 4 1,-1 0-1,-1 1 0,0 0 0,-1 1 0,-1 1 1,-1 0-1,1 0 0,0 2 0,-3 2 0,1 2 1,0 0-1,0 0 0,0 0 0,3-3 0,0 0 1,0-1-1,2 0 0,4-3-49,0 1 0,3-2 0,1-1 0,0 2 0,-4 3 0,0 2 0,1-1 0,4-5-82,3-4 0,3-3 0,-1 2 0,-8 14 0,-1 3 0,1-3 285,8-14 1,2-2-1,3-3 534,-2 10 1,2-4-34,2-7 1,3-5 524,-2 6 0,-8 6 0,22-21 0,3-12 0,13-5 0,5-8 0,0-1 0,24-49 0,-9 17 0,23-43 0,-3 9 0,10 6-713,9-26-1254,15 12 965,-27 26 0,3-1 19,8-5 0,5-2-492,20-12 0,4-2 0,-3-1 0,1 1 69,5 2 0,0 1-69,-3-1 0,-1 2 0,-6 4 0,-2 3 0,-7 9 0,-1-1 279,8-10 1,-4 2 280,-21 19 1,-3 3-69,8-5 0,-1 0 983,18-18 0,-15 17 0,-16 8 0,-14 11 0,-5 8 0,-4 4 0,-36 30-788,-1 7-195,-14 7 0,-5 5-492,5 2 0,-1 3 0,-22 21 0,-5 5 164,23-23 0,-1 0 0,-2 2 0,-7 9 0,-3 1 0,-1 2 0,-4 3 0,0 1 0,0 1 105,-1 2 0,0 2 0,3-4 223,11-13 0,2-3 0,-1 2 0,-7 11 0,-1 1 0,2-3 0,-7 7 0,1-2-328,10-11 0,-2 3 0,3-5-46,1 2 0,2-4 55,-5 5 0,6-7 319,-1 2 0,5-8 0,21-24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22.45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2928 24575,'52'-47'0,"18"-12"0,-28 27 0,4-1-492,10-7 0,2-3 0,5-6 0,-2 1 0,-14 13 0,0 1 386,11-11 1,-1-1 105,-14 10 0,1-2 0,14-10 0,0-2 0,-6 3 0,-2 0 0,4-4 0,-1 1-174,-12 9 0,-1 1 174,3-5 0,-2 1 135,-5 7 1,-1 2-136,26-41 0,2 11 0,-4-4 0,-1 7 0,-2 1 0,-5-6 0,-1 10 0,10-17 0,-13 17 0,12-18-83,-20 24 83,6-12 0,-3 14 0,4-7 0,-1-2 0,4 7 983,-11 3-465,11 0 465,-13 12-868,5-6 510,-6 7-625,0 5 99,-1 0-99,-4 5 0,4-5 0,-9 5 0,9-5 0,-9 6 0,14-8 0,-18 11 0,7-3 0,-17 13 0,-2-1 0,-3 5 0,1-6 0,2 6 0,2-6 0,2 3 0,1-4 0,3 0 0,1 0 0,9-1 0,11-2 0,-3 5 0,25-7 0,-14 5 0,23-5 0,-5-1 0,12 0 0,-16 4 0,8-2 0,-12 3 0,-4 1 0,3 0 0,-21 9 0,-2 1 0,-14 4 0,0 0 0,-8 0 0,-1 0 0,-6 18 0,0-4 0,-3 21 0,-11-11 0,-3 9 0,-11 0 0,-7 14 0,9-11 0,-8 13 0,10-15 0,-5 9 0,0 0 0,5-4 0,0-2 0,6-9 0,-1 3 0,0-4 0,0 5 0,1-4 0,-1 3 0,0-3 0,-4 5 0,-2 1 0,-10 11 0,5-12 0,-9 12 0,10-15 0,-4 5 0,10-10 0,0 2 0,7-16 0,2 6 0,1-10 0,7 2 0,-3 0 0,3-2 0,-4 9 0,-4 3 0,-1 14 0,-9 5 0,-8 19 0,-2 9 0,-17 17-492,25-36 0,-1 1 317,-5 6 1,-1 1 174,-1 3 0,0 1 0,-3 4 0,-1 1-492,0 3 0,-2 1 173,0-4 1,-2 0 318,-3 5 0,-1 0 0,5-9 0,0-1 0,0 0 0,0 0-492,3-4 0,0-2 489,5-2 1,0-2-245,-19 28 247,2 1 0,13-24 0,-1 6 983,7-15-832,9-16 832,4-7-355,5-12 355,-3-3-944,-1-5 0,6-2 0,-2 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5:32.86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1444 0 24575,'0'52'0,"0"-13"0,0 17 0,0-21 0,0 18 0,0-13 0,-6-5 0,5 0 0,-5-4 0,6-4 0,0 2 0,0-5 0,0 6 0,0-7 0,0 3 0,0-3 0,0 0 0,0-1 0,0-2 0,0 2 0,0-3 0,0 4 0,0-3 0,0 1 0,0-4 0,0 5 0,0-6 0,0 6 0,0-6 0,0 6 0,0-5 0,0 4 0,0-1 0,0 3 0,-2-1 0,1 1 0,-1-3 0,2 1 0,0-1 0,0-1 0,0 0 0,0-3 0,0 3 0,0 0 0,0 4 0,0-1 0,0 1 0,0 3 0,0-2 0,0 6 0,0-7 0,0 3 0,0-3 0,0 0 0,0-1 0,0-2 0,0 2 0,0-6 0,2 13 0,-1-11 0,3 8 0,-3-8 0,4-1 0,-3 2 0,1-7 0,2 1 0,-5-4 0,2 1 0,0-1 0,-1 1 0,1-1 0,0 1 0,-1-1 0,1 3 0,0 1 0,-1 3 0,1-1 0,-2 1 0,2-3 0,-1 2 0,1-7 0,-2 3 0,0-4 0,-11 0 0,1-10 0,-17-9 0,4-13 0,-3-8 0,-4-5 0,4-7 0,-6-3 0,-2-5 0,4 1 0,-7-1 0,3 1 0,7 9 0,-13-18 0,15 16 0,-9-12 0,5 6 0,7 5 0,-3-4 0,3-5 0,5 13 0,-8-20 0,1 5 0,-3-1 0,4 1 0,4 17 0,6 5 0,-3 0 0,4 5 0,0-1 0,0 4 0,3 4 0,1 4 0,3 3 0,2 6 0,17 35 0,-4-1 0,12 26 0,-9-11 0,4 1 0,1 9 0,4 7 0,2 15 0,0 2 0,1 12-702,-3 5 702,2-10 0,-6 8 0,-3-33 0,0 17 0,-4-28 0,1 15 0,1-14 0,-6-5 702,2-9-702,-3-5 0,-1-9 0,0-2 0,0-8 0,-1 0 0,8-41 0,-5 17 0,6-49 0,-10 22 0,1-16 0,-1-5 0,2-13-620,4-9 620,3-11 0,2 1 0,8-1 0,-3 1 0,2 5 0,-9 22 0,3 1 0,-4 23 0,0-3 0,-1 13 0,-7 9 0,0 8 620,-3 9-620,0 0 0,-10 6 0,-2 13 0,-5 2 0,-2 13 0,4 0 0,0 0 0,-3 3 0,3 4 0,-9 10 0,3 0 0,-8 10 0,8-6 0,-9 11 0,0 1 0,-6 10 0,-6 9-689,-2 7 689,20-38 0,0-1 0,1 1 0,0-1 0,-20 38-254,1-1 254,15-27 0,-4 10 0,7-20 0,2 10 0,-13 9 680,19-23-680,-13 18 263,18-25-263,-8 11 0,5-5 0,-2-3 0,4-5 0,0-5 0,3-6 0,2-4 0,2-2 0,0-7 0,3 2 0,-6-1 0,3-3 0,-6 1 0,0-4 0,4-2 0,-3 0 0,1 0 0,1-4 0,0-1 0,2-11 0,-2-4 0,2-7 0,-4-12 0,4-2 0,2-8 0,-3-5 0,6-2 0,-2-4 0,3-5 0,0 16 0,0-13 0,0 20 0,0-12 0,0 9 0,0 5 0,3 9 0,0 8 0,2 4 0,0 9 0,0 0 0,3 8 0,-5 27 0,0-8 0,-9 23 0,-3-13 0,0 0 0,-2 0 0,1 3 0,1-7 0,-2 7 0,2-3 0,-3 0 0,0 3 0,-3-3 0,2 4 0,-2-1 0,0 0 0,2 1 0,-4-3 0,4 2 0,-5-5 0,5 5 0,-1-6 0,2 2 0,0-3 0,2-3 0,1-2 0,1-2 0,3-3 0,3-3 0,0-1 0,2-1 0,0 2 0,0 0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14.015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1158 0 24575,'-15'23'0,"-20"25"0,16-11 0,-23 25 0,13-13 0,-5 1 0,6-8 0,-8 6 0,3-7 0,-6 9 0,-2-3 0,8-3 0,-8-2 0,12-7 0,-5 0 0,11-5 0,-5-1 0,6-4 0,0 3 0,7-11 0,2 4 0,1-5 0,0-1 0,3 0 0,1-4 0,2-2 0,0 1 0,-1-1 0,0 2 0,-1 4 0,-1 0 0,-3 9 0,2-4 0,-5 4 0,8-6 0,-4 1 0,4 0 0,-5-1 0,5 1 0,-2-4 0,3 3 0,0-6 0,3 0 0,-2-1 0,4-2 0,-4 2 0,5 0 0,-5 1 0,1 2 0,-2 2 0,0 2 0,0-2 0,-3 5 0,2-4 0,-3 5 0,1 0 0,-1-2 0,0 2 0,-2 1 0,2-4 0,-4 8 0,5-8 0,-4 7 0,3-6 0,-3 6 0,3-6 0,-2-1 0,5-1 0,-1-1 0,2-4 0,3 3 0,1-10 0,2 4 0,-7-38 0,5 13 0,-5-31 0,3 15 0,3 3 0,-2-4 0,3 1 0,0 3 0,0 0 0,0 2 0,0 7 0,0-4 0,0 8 0,0 0 0,0 4 0,0 0 0,0-1 0,0 4 0,0-5 0,0 6 0,0-8 0,0 9 0,2-4 0,-1-1 0,4 2 0,-2-4 0,0 1 0,2-2 0,-4 2 0,5-6 0,-3 6 0,0-6 0,3 2 0,-3-2 0,0 2 0,3-2 0,-5 3 0,4-4 0,-1 1 0,2-1 0,-3 4 0,3-3 0,-3 2 0,1 1 0,1 0 0,-4 7 0,1 0 0,-2 37 0,0-11 0,0 29 0,0-20 0,0 0 0,0 0 0,0-4 0,0 3 0,0-6 0,0-1 0,-3-1 0,3-6 0,-3 3 0,0-4 0,3-2 0,-3 1 0,1-2 0,1 1 0,-3 3 0,3-5 0,-3 3 0,1 0 0,-3-1 0,3 5 0,-2 0 0,2-2 0,-4 6 0,2-5 0,-1 4 0,0-1 0,0-1 0,-1 3 0,2-6 0,1 3 0,-1-4 0,5 0 0,-5 1 0,4-4 0,-4 0 0,5 2 0,-5-4 0,5 6 0,-5-4 0,4 0 0,-3 4 0,3-6 0,-3 6 0,-1-5 0,1 1 0,0 2 0,4-3 0,0 4 0,-2-1 0,1-2 0,-4 2 0,5-2 0,-3 4 0,0 2 0,3-2 0,-6 6 0,6-2 0,-6-1 0,6 3 0,-5-6 0,4 6 0,-2-3 0,1 1 0,1 2 0,-4-6 0,5 6 0,-5-6 0,4 6 0,-2-6 0,1 2 0,1 1 0,-1-3 0,2 3 0,-3-4 0,3-2 0,-3 1 0,3-1 0,0 0 0,0 3 0,0-5 0,0 5 0,0-4 0,0 0 0,0 4 0,2-6 0,5 3 0,-1-4 0,6 0 0,-7 0 0,3 0 0,-3 3 0,0-2 0,1 4 0,-1 1 0,1-2 0,-1 2 0,0-4 0,0 1 0,0 2 0,-2-2 0,4 2 0,-4-5 0,7 4 0,-5-1 0,2 0 0,-2-1 0,1 1 0,-1-2 0,1 5 0,-1-3 0,1 4 0,2-3 0,-2 1 0,2-1 0,-2 0 0,-1-1 0,1-1 0,-1-1 0,2 4 0,-1-4 0,1 1 0,-2 1 0,1-3 0,-1 4 0,2-1 0,-4 0 0,6-1 0,-4 0 0,3-4 0,3 1 0,-3-4 0,2 0 0,1 0 0,-5 0 0,9 0 0,-6 0 0,8-5 0,-5 1 0,6-5 0,-3 0 0,1-3 0,2-2 0,-2-1 0,0 0 0,3-6 0,-2 1 0,9-13 0,-7 8 0,11-18 0,-10 12 0,8-16 0,-2 11 0,9-23 0,-6 20 0,10-20 0,-4 6 0,1-6 0,4-4 0,-4 1 0,-1 1 0,-9 13 0,15-34 0,-19 45 0,14-35 0,-13 33 0,5-10 0,-3 2 0,9-9 0,-5 5 0,1-3 0,-1 0 0,-4 0 0,-5 5 0,4-2 0,-4 3 0,10-18 0,-11 18 0,10-19 0,-11 10 0,3 10 0,0-16 0,-3 25 0,-2-4 0,7-5 0,-7 10 0,2-5 0,-7 10 0,3 1 0,-7 3 0,5 5 0,-5 4 0,2 1 0,-3 6 0,0-3 0,0 4 0,-1 2 0,0 2 0,-2-1 0,4 0 0,-30 21 0,16-4 0,-28 18 0,15-8 0,-1-2 0,1 1 0,1-3 0,4-3 0,0 0 0,0-2 0,6-2 0,-1-3 0,1 3 0,-2-2 0,-1 5 0,1-5 0,0 5 0,-1-2 0,1 2 0,-4 5 0,-2 0 0,-3 4 0,-1 5 0,1-4 0,-2 7 0,0-2 0,1-1 0,4-2 0,1-3 0,3-2 0,1-2 0,3-4 0,1-4 0,6-3 0,-3-33 0,4 11 0,-1-25 0,5 16 0,1 2 0,2 1 0,1 0 0,-1 5 0,-2-1 0,1 0 0,-2 4 0,3-3 0,0 6 0,0-3 0,0 4 0,-1 2 0,1-1 0,-1 4 0,1-5 0,2-1 0,-2 0 0,6-6 0,-2 3 0,6-4 0,-3 0 0,0-1 0,-1 2 0,-6 5 0,3-1 0,-4 8 0,0-2 0,3 3 0,0 0 0,2 2 0,-1 1 0,-1 2 0,2 2 0,-4 9 0,2-1 0,-5 10 0,2-8 0,-5 5 0,3-4 0,0 4 0,-3-5 0,3 6 0,-3-2 0,0 2 0,0-2 0,0 2 0,0-6 0,0 6 0,0-3 0,0 4 0,0 3 0,3 6 0,-2 0 0,6 7 0,-3-2 0,0 3 0,3 6 0,-7 0 0,7 5 0,-6 0 0,3 6 0,-4-5 0,0 5 0,0-6 0,0-4 0,0-2 0,0-4 0,0-5 0,0 4 0,0-8 0,0-1 0,-3-1 0,2-2 0,-5-1 0,3 3 0,-4-2 0,0 7 0,0-3 0,3 4 0,-2-1 0,2-3 0,-3 8 0,0-8 0,0 3 0,0 0 0,0-2 0,0 2 0,3-4 0,-1-4 0,1 0 0,-2-5 0,0-2 0,2-2 0,0-5 0,3-1 0,-1-33 0,5 9 0,1-23 0,3 13 0,-3 2 0,2-3 0,-2-4 0,3 3 0,-3-4 0,1 9 0,-1-3 0,6-2 0,1 0 0,3-3 0,-1 4 0,1 0 0,3-1 0,1-4 0,4 2 0,10-19 0,-11 17 0,10-14 0,-16 15 0,1 5 0,-2-4 0,-1 7 0,1-4 0,-4 3 0,2 2 0,-5 3 0,5 1 0,-5-1 0,5 0 0,-5 1 0,1 2 0,1 2 0,-3-1 0,5 3 0,-4-6 0,4 6 0,-2-6 0,3 6 0,0-3 0,-4 4 0,3 0 0,-5-1 0,5 1 0,-5 0 0,3-1 0,-1 1 0,-2 0 0,5-1 0,-5-2 0,3 1 0,0-4 0,0 4 0,5-9 0,-4 8 0,4-3 0,-8 6 0,2 7 0,0-3 0,-5 26 0,2-12 0,-5 22 0,0-17 0,0 6 0,0-2 0,0-1 0,0 3 0,0-6 0,-3 6 0,2-6 0,-2 3 0,3-4 0,0-2 0,0 1 0,-2 1 0,1-2 0,-1 1 0,-1-2 0,2 3 0,-3-2 0,3 4 0,-1-4 0,2 2 0,-3 4 0,2 0 0,-1 4 0,2 0 0,-3 3 0,2-2 0,-2-1 0,3-1 0,0-6 0,-3 2 0,3-2 0,-3-4 0,1 2 0,1-2 0,-3 3 0,1-1 0,0-2 0,-1 1 0,-1-1 0,1 0 0,-5-1 0,4-2 0,-5 1 0,-1-4 0,3 1 0,-3-1 0,0-1 0,-1 4 0,-1-4 0,1 4 0,1-2 0,-4 3 0,0 0 0,-4 0 0,1 0 0,-1 3 0,-3-2 0,-2 5 0,-7 0 0,3 1 0,-8 2 0,4-1 0,-5 1 0,0-4 0,1 3 0,-1-6 0,-4 6 0,3-6 0,-3 4 0,-1-5 0,5 4 0,-5-3 0,6 3 0,3-4 0,-2-3 0,6 2 0,-2-5 0,4 2 0,0-3 0,4 0 0,0 0 0,5-3 0,-3-11 0,7 3 0,0-12 0,8 7 0,0-2 0,3-1 0,-3 4 0,6-3 0,-3 2 0,1 1 0,1-3 0,-2 9 0,1-5 0,-1 6 0,0-1 0,-4-1 0,3 4 0,-5 1 0,6-6 0,-2 7 0,3-10 0,2 6 0,-5 0 0,4-6 0,-4 1 0,2-6 0,-3 1 0,-1-5 0,4 7 0,-3-5 0,5 8 0,-1 2 0,2 0 0,0 5 0,15 26 0,-8-3 0,13 23 0,-11-16 0,-2 2 0,3-3 0,-4 4 0,1 1 0,-3-5 0,-1 3 0,-3-6 0,0 2 0,0-3 0,0-4 0,0 3 0,0-6 0,0 6 0,0-3 0,0 8 0,-6 0 0,-9 25 0,0-12 0,-7 17 0,5-16 0,1-1 0,-5 1 0,6-5 0,-2 0 0,4-9 0,0-1 0,3-6 0,-1-2 0,5-5 0,-5-1 0,5-3 0,-1 1 0,-1-1 0,2 0 0,-5 1 0,5-1 0,-4-2 0,1 2 0,-4-2 0,1 3 0,1-1 0,0 1 0,5-1 0,-2 0 0,-2 3 0,4-2 0,-5 4 0,4-1 0,0 2 0,-3 0 0,3 4 0,-1-3 0,-1 3 0,3-4 0,-2 0 0,2 1 0,0-1 0,1 1 0,-1-1 0,0 0 0,1 1 0,-1-4 0,3 3 0,-2-3 0,3 1 0,-2 2 0,0-1 0,3 2 0,-4-1 0,5 0 0,-5 1 0,1 0 0,-2 6 0,3-6 0,-2 6 0,1-6 0,-2 6 0,0-6 0,0 2 0,3-2 0,-2-1 0,2-2 0,0-1 0,-4 1 0,4-2 0,-7 0 0,0-5 0,2-2 0,-4 0 0,4 0 0,-1 0 0,-1-2 0,1-4 0,0-6 0,1-7 0,-2-5 0,3-3 0,-3 0 0,3-4 0,0-1 0,3-5 0,-3 5 0,7 0 0,-3 5 0,3 0 0,0 4 0,0 4 0,0 1 0,-3 8 0,3-4 0,-3 9 0,1-5 0,0 2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30.449"/>
    </inkml:context>
    <inkml:brush xml:id="br0">
      <inkml:brushProperty name="width" value="0.35" units="cm"/>
      <inkml:brushProperty name="height" value="0.35" units="cm"/>
      <inkml:brushProperty name="color" value="#FBC941"/>
    </inkml:brush>
  </inkml:definitions>
  <inkml:trace contextRef="#ctx0" brushRef="#br0">2633 59 24575,'0'-22'0,"-2"4"0,-1 15 0,-1-3 0,-1-4 0,25 24 0,-15-18 0,18 27 0,-18-20 0,-2 2 0,6 2 0,-2-1 0,2 1 0,-1 1 0,-3-3 0,2 2 0,1-2 0,-3 0 0,3 2 0,-1 1 0,-4-1 0,4 2 0,-5-1 0,1 0 0,0 4 0,-3-6 0,0 8 0,0-4 0,0 0 0,0 1 0,0-2 0,0 2 0,0 0 0,0-2 0,0 2 0,-5-1 0,1 0 0,-3 0 0,2-5 0,-1 2 0,-1 1 0,4 0 0,-4 0 0,2-1 0,-1-1 0,-3 3 0,5-3 0,-2 1 0,0 3 0,3-4 0,-4 4 0,4-3 0,-2 1 0,0 3 0,-4 3 0,3 1 0,-6 4 0,2 0 0,1-1 0,-3 1 0,5-4 0,-1 0 0,2-4 0,0-2 0,3-1 0,-1-1 0,1 1 0,-4 0 0,1-1 0,-1-2 0,0 0 0,1-19 0,1 3 0,3-16 0,2 8 0,0 1 0,0-1 0,0 0 0,-3 1 0,2-1 0,-1 0 0,2 4 0,0 0 0,0 4 0,0 0 0,0 2 0,0-2 0,0 3 0,0-3 0,0 3 0,0-2 0,0 2 0,0-2 0,0 0 0,0 2 0,0-2 0,0 2 0,0-2 0,0 0 0,0 2 0,0 34 0,0-12 0,0 27 0,0-26 0,0 3 0,0-3 0,0 4 0,0 0 0,0-1 0,0-2 0,-3-2 0,2 1 0,-3-6 0,3 5 0,-1-5 0,-1-1 0,3 3 0,-7-3 0,6 1 0,-6 0 0,4-1 0,-2 0 0,0 2 0,0-5 0,-2 2 0,-1 1 0,0-5 0,1 6 0,-3-1 0,3 4 0,-6 5 0,3-2 0,-2 4 0,2 3 0,-2-2 0,2 2 0,1-3 0,0-4 0,3 0 0,0-4 0,1 1 0,-1-1 0,1-3 0,2 3 0,-2-5 0,2 5 0,0-3 0,-2 3 0,2-2 0,-3 2 0,3-3 0,-2 4 0,3-4 0,-2 3 0,0-3 0,1 1 0,-3 2 0,3-3 0,-2 4 0,2-1 0,-3 0 0,1-2 0,-1 2 0,1-3 0,-1 3 0,1 3 0,-1-2 0,0-1 0,3-3 0,-1 0 0,-2 2 0,0 0 0,-2 3 0,3-5 0,-1 3 0,-2 1 0,-1-1 0,0 0 0,-2 4 0,5-3 0,-5 0 0,4-1 0,-1-5 0,3 2 0,-3-1 0,3-1 0,-3 1 0,1 1 0,1-5 0,-3 6 0,0-5 0,-2 6 0,-1 2 0,1 0 0,-1 6 0,0-2 0,-3 0 0,1 2 0,-4-2 0,4 3 0,-4-2 0,5 1 0,-5-5 0,5 2 0,-5-3 0,6-3 0,-3 2 0,4-2 0,-4 0 0,3-1 0,-2-2 0,-1 0 0,3 0 0,-3 0 0,4-1 0,0 1 0,-4 0 0,3 2 0,-6-1 0,3 1 0,-4 1 0,4-2 0,-3 5 0,3-3 0,-4 1 0,4 1 0,-3-4 0,6 1 0,-3-2 0,4 0 0,2-1 0,1 0 0,1-2 0,-1 2 0,-2-5 0,0 3 0,2-1 0,-1-2 0,1 2 0,-2 1 0,-1-3 0,4 3 0,-3-3 0,2 0 0,-2 0 0,0 0 0,2 0 0,-4 0 0,6 0 0,-7 2 0,4 1 0,-2 0 0,0 2 0,-1-1 0,4-1 0,0 1 0,-2-3 0,32-11 0,-17 5 0,28-8 0,-25 9 0,3 1 0,-2-3 0,-1 1 0,3-1 0,-5-2 0,5 2 0,-3-2 0,1 2 0,2 1 0,-6-1 0,6-2 0,-2 2 0,-1-2 0,3 3 0,-3-1 0,4-2 0,-1 2 0,0-2 0,4-1 0,0 0 0,1-1 0,5-2 0,-4 2 0,5 0 0,-3-2 0,-4 6 0,3-6 0,-2 5 0,-1-1 0,0 2 0,-4-2 0,5-1 0,-3 0 0,3 1 0,-4 2 0,-1-2 0,-2 2 0,1-2 0,-4 3 0,2-1 0,0 1 0,0 0 0,0-1 0,0 1 0,0 0 0,-3 0 0,8-1 0,-4 1 0,2-1 0,0 0 0,-5 1 0,4 0 0,-4 0 0,2-4 0,0 3 0,1-2 0,0 3 0,1-1 0,-1-2 0,2 2 0,4-5 0,-3 2 0,6-4 0,-6 2 0,6-1 0,-3 0 0,1 0 0,-1-3 0,-1 5 0,-1-4 0,2 5 0,-4-3 0,4 1 0,-3-1 0,2 0 0,-2 1 0,2-1 0,-2 1 0,3-1 0,-3-3 0,3 2 0,-3-1 0,3 2 0,-3-3 0,-1 3 0,1-2 0,0-1 0,4-2 0,-2-2 0,3-2 0,-5 6 0,0-3 0,4 2 0,-3-3 0,6-1 0,-2 0 0,1-3 0,0 5 0,-1-4 0,-1 6 0,3-1 0,-3 2 0,-1 3 0,0 3 0,-4 1 0,3 2 0,-5 3 0,1 0 0,-5 15 0,-2-3 0,-1 9 0,-2-3 0,0 0 0,0 4 0,0-1 0,0 1 0,0 0 0,-6 3 0,-1-2 0,-3 2 0,-2-3 0,3-4 0,-3 3 0,3-6 0,-2 3 0,5-4 0,-5 0 0,1 8 0,-6 2 0,-3 15 0,-4 3 0,-21 38 0,16-27 0,-16 25 0,21-27 0,0-5 0,-1 4 0,5-10 0,2-5 0,6-4 0,2-6 0,3-7 0,0 3 0,0-6 0,0 0 0,3-1 0,-2-3 0,2 6 0,-2-5 0,0 4 0,2-4 0,-2 2 0,2 0 0,-3 1 0,0 2 0,-3 2 0,2 6 0,-2-2 0,3 2 0,-4 0 0,6-5 0,-5 1 0,9-6 0,-3-4 0,12-43 0,-1 15 0,6-40 0,0 27 0,-2-8 0,12-9 0,-3 1 0,8-5 0,-5 7 0,-4 4 0,7-4 0,-6 4 0,10-2 0,-6-2 0,1 8 0,1-3 0,-8 9 0,7-4 0,-8 8 0,4-3 0,-4 3 0,3 0 0,-6 2 0,2-1 0,-1 4 0,-1-3 0,1 7 0,-6-6 0,-1 6 0,0 1 0,-2 1 0,4-2 0,-5 0 0,3 0 0,-3 2 0,0 6 0,0-6 0,0 6 0,0-3 0,0 0 0,-1 3 0,1-2 0,0 5 0,-1-2 0,0 6 0,1-6 0,-1 2 0,-1 1 0,1-3 0,-2 5 0,5-4 0,-2 1 0,4-2 0,-3-1 0,3 1 0,-1 0 0,3-1 0,2 1 0,-2-1 0,6 0 0,-6 0 0,3 1 0,-4 2 0,1 1 0,-4 2 0,3 0 0,-5 4 0,4-3 0,-5 18 0,1-7 0,-4 18 0,-2-12 0,-6 6 0,2-3 0,-8 4 0,3 0 0,-3-4 0,-1 3 0,1-3 0,0 4 0,2-4 0,-1 0 0,2 0 0,0-3 0,0 2 0,1 1 0,-3 8 0,-5 14 0,-1 12 0,0-6 0,1 7 0,2-11 0,-2 8 0,0 0 0,1-4 0,-1 3 0,2-13 0,-1 8 0,1-13 0,0 3 0,1-4 0,-1 0 0,0 0 0,1-3 0,0 2 0,0-6 0,0 6 0,0-7 0,1 4 0,-1-5 0,3 1 0,-1 0 0,1-4 0,1 3 0,-2-6 0,5 3 0,-3-4 0,1 0 0,2-2 0,-2 2 0,3-6 0,-1 3 0,1 0 0,24-25 0,-13 8 0,23-22 0,-20 12 0,3 4 0,1-3 0,-1 2 0,0-2 0,0 2 0,0-2 0,0 3 0,4-4 0,1-1 0,4-4 0,-1 3 0,2-7 0,2 6 0,-2-3 0,3 0 0,-4 4 0,0-4 0,-1 5 0,0 3 0,-4 2 0,3-1 0,-4 3 0,5-3 0,-2 4 0,-2 0 0,2-1 0,-6 2 0,6-1 0,-3 0 0,0 2 0,3-1 0,-6 2 0,11-9 0,-9 6 0,5-5 0,-4 8 0,-3-2 0,3 2 0,-4 0 0,-2-2 0,1 5 0,-1-5 0,3 3 0,-1-1 0,0-2 0,1 2 0,-1-2 0,0 0 0,1 2 0,2-3 0,3-1 0,3-1 0,-3-3 0,-3 6 0,-2-1 0,2 3 0,-4-2 0,4 2 0,-5 0 0,0-1 0,1 3 0,-4 0 0,2-2 0,-2 4 0,1-3 0,-1 0 0,-23 34 0,9-19 0,-20 31 0,16-26 0,-3 4 0,3-5 0,-3 1 0,6 2 0,1-4 0,0 4 0,2-6 0,-2 1 0,2-1 0,4 0 0,-5 0 0,3 0 0,-3 2 0,-1-1 0,-2 6 0,-1 0 0,-2 4 0,1-1 0,-5 6 0,-1 0 0,-4 6 0,0-1 0,1-4 0,-4 3 0,4-10 0,1 5 0,1-6 0,3-1 0,0-1 0,1-3 0,1 0 0,-2 0 0,-8 9 0,3-4 0,-3 5 0,4-3 0,0-2 0,0 4 0,-4 0 0,2-1 0,-2 1 0,4-1 0,-1 1 0,1-1 0,0 0 0,-4-2 0,3 1 0,-2-1 0,-1 3 0,2-1 0,-1-2 0,-1 2 0,-1-2 0,1-1 0,0 0 0,2-4 0,1 3 0,-1-2 0,2 2 0,2-4 0,-1 1 0,4-4 0,-3 3 0,2-3 0,-2 4 0,-1-1 0,0 1 0,1-1 0,-1 1 0,0-1 0,1 0 0,-9 6 0,2-3 0,-3 3 0,5-2 0,4-2 0,-1 5 0,1-6 0,-1 7 0,4-4 0,1 0 0,3-1 0,0-1 0,1-2 0,-1 3 0,3 0 0,-3 0 0,3 4 0,-1-1 0,-2 1 0,3 0 0,-10 11 0,2-7 0,-3 8 0,4-12 0,1 0 0,1 0 0,-5 1 0,2 0 0,1-4 0,-3 0 0,4-4 0,-1 0 0,2-3 0,-1 0 0,3-3 0,0-1 0,1 1 0,3-1 0,-3 3 0,3-4 0,0 2 0,-2-3 0,4 0 0,-10 2 0,10-5 0,-4 2 0,0-2 0,3 0 0,-5 3 0,-2 2 0,2 4 0,-6 9 0,2-1 0,-2 14 0,-6-5 0,-3 11 0,1-4 0,-5 7 0,-2 8 0,5-14 0,-8 13 0,13-17 0,-3 5 0,0 2 0,3-7 0,0 3 0,3-8 0,7-6 0,-3 0 0,7-7 0,0 3 0,4-7 0,-1 3 0,1-5 0,0 4 0,-1-4 0,1 5 0,-1 0 0,1 1 0,-1-2 0,1-2 0,0 0 0,-1-2 0,3 5 0,-4-3 0,4 3 0,-5-3 0,3 3 0,-1-3 0,1 4 0,-1-4 0,-2 6 0,1-1 0,-5 5 0,-1 2 0,-1 2 0,-6 3 0,2 4 0,-7 0 0,3-4 0,-4 4 0,5-4 0,-4 1 0,2 2 0,2-6 0,1 2 0,3-5 0,1 1 0,0-4 0,0 3 0,6-7 0,-4 3 0,5-3 0,0-4 0,1 3 0,3-5 0,-1 4 0,1 1 0,2-2 0,-2 4 0,4-4 0,-4 2 0,2 1 0,0 2 0,-2-2 0,1 6 0,-2 1 0,0 1 0,-1 2 0,1 1 0,-1 0 0,1 4 0,-1 0 0,0 0 0,0 0 0,1 1 0,-1-1 0,0-4 0,1-1 0,2-3 0,-1 0 0,2-4 0,-4 3 0,4-3 0,-2 4 0,2-3 0,-4 1 0,-1 4 0,1-5 0,-1 7 0,2-10 0,0 1 0,0-3 0,1 1 0,1-4 0,-1 3 0,2-5 0,-2 4 0,0-2 0,0 0 0,0 2 0,-2-5 0,1 2 0,-4-4 0,3-1 0,-4-2 0,1 0 0,2 0 0,-1 0 0,1 0 0,-3 0 0,1-2 0,2 2 0,-1-7 0,1 3 0,0-3 0,0 2 0,1 0 0,1-3 0,-1 3 0,2-8 0,0 7 0,2-4 0,-4 2 0,3-3 0,-1 3 0,0-2 0,5 2 0,-3 0 0,1-3 0,2 0 0,-5 3 0,4-5 0,-1 7 0,2-7 0,0 5 0,0 0 0,-2-5 0,1 6 0,-1-8 0,2 9 0,0-7 0,0 2 0,0-1 0,0 1 0,0 1 0,0 4 0,0-5 0,0 3 0,0-4 0,0 4 0,0-3 0,0 2 0,0-2 0,0 0 0,0-1 0,0 1 0,0-4 0,0 3 0,0-2 0,0 2 0,0 1 0,0-4 0,0 3 0,0-2 0,0 2 0,0-2 0,0 2 0,0-3 0,0-5 0,0 4 0,0-8 0,0 9 0,0-3 0,0 6 0,0-3 0,0 0 0,0 3 0,0-2 0,0-1 0,0 3 0,0-3 0,-3 4 0,3 0 0,-3-1 0,3-2 0,0 2 0,0-3 0,0 0 0,0-5 0,0 3 0,-2-6 0,1 11 0,-2-2 0,3 2 0,0 1 0,0 0 0,0-1 0,0 1 0,-2 0 0,1-1 0,-2 1 0,3 2 0,0-1 0,0 1 0,0 1 0,0-3 0,0 3 0,0-3 0,0 2 0,0-3 0,0 5 0,0-5 0,0 4 0,0 0 0,0-4 0,0 6 0,0-6 0,0 3 0,0 1 0,0-4 0,0 6 0,0-6 0,0 2 0,0 2 0,0-3 0,0 4 0,0-3 0,0 1 0,-2-1 0,2 1 0,4 1 0,7 3 0,0 3 0,5 2 0,-7 0 0,2 0 0,0 0 0,1 0 0,-1 0 0,0 0 0,4 0 0,-3 0 0,3 0 0,-4 0 0,4 0 0,-3 0 0,2 0 0,1 0 0,-3 0 0,3 0 0,-4 0 0,3 0 0,-2 0 0,1 0 0,-4 0 0,1 0 0,-1 0 0,2 0 0,-3 0 0,2 0 0,1 0 0,-3 0 0,5 0 0,-7 0 0,5 0 0,-3 0 0,3-2 0,-3 1 0,3-2 0,0 3 0,-2 0 0,4 0 0,-7-2 0,4 2 0,1-3 0,-3 3 0,5 0 0,-6 0 0,1 0 0,4 0 0,-6 5 0,1 5 0,-5 2 0,-2 4 0,0-4 0,0 2 0,-5-2 0,-1 3 0,-6-6 0,1 1 0,0-3 0,-1 1 0,4-3 0,-3 1 0,5-1 0,-4 1 0,4-1 0,-2 0 0,1 0 0,1 0 0,-1 3 0,2-1 0,0 1 0,0 1 0,12-32 0,-7 12 0,13-23 0,-10 20 0,3-1 0,0 3 0,3-6 0,-3 6 0,3-3 0,-1 1 0,-1 2 0,4-3 0,-5 4 0,5-1 0,-4-2 0,1 1 0,1-4 0,5-4 0,-3 5 0,6-7 0,-8 10 0,3-4 0,0 1 0,0 1 0,0-3 0,-3 6 0,2-3 0,-2 4 0,2-1 0,-2 4 0,-1-3 0,0 5 0,-2-5 0,2 5 0,0-2 0,1 1 0,-1 1 0,-1-2 0,-1 3 0,1-2 0,-1 1 0,1-1 0,0 2 0,-1 0 0,4-3 0,-5 3 0,3-3 0,-3 1 0,-1 1 0,1-3 0,0 2 0,0-1 0,0-2 0,1 2 0,2 0 0,-2-3 0,5 2 0,-2-5 0,6 1 0,-3-2 0,7-1 0,-7 4 0,8-7 0,-8 6 0,4-5 0,-2 5 0,-1-2 0,2 6 0,-4-2 0,-2 3 0,2-1 0,-3-2 0,4 5 0,-4-2 0,3 0 0,-5 2 0,4-2 0,-1 2 0,0-2 0,-1 2 0,0-2 0,-2 3 0,2-1 0,2-1 0,-4 1 0,4-2 0,-5 3 0,3 0 0,0-3 0,4 2 0,-4-1 0,0 1 0,-1-1 0,-1 1 0,1-1 0,0-1 0,-1 3 0,2-3 0,-1 3 0,-1 0 0,4-3 0,-4 2 0,1-1 0,1 0 0,0-2 0,0 1 0,0 0 0,-3 3 0,3-2 0,-2 1 0,1-1 0,0-1 0,-1 3 0,-1-6 0,2 3 0,-4 0 0,5 0 0,-1 1 0,-3 1 0,5-3 0,-8 1 0,6 0 0,-4-2 0,-1 2 0,3-2 0,-5-1 0,3 3 0,-1-2 0,-1-1 0,3 2 0,-3-1 0,4 2 0,-5 0 0,5-3 0,-4 2 0,4-2 0,-2 3 0,0-1 0,2-1 0,-2 1 0,0 1 0,-1-2 0,-2 2 0,0-2 0,0 0 0,-4 3 0,-2-1 0,-5 6 0,3-3 0,-2 2 0,2 0 0,-3-1 0,3 3 0,-2-4 0,3 5 0,-4-3 0,1 1 0,2-1 0,-1-2 0,1-2 0,1 2 0,-2 0 0,1 3 0,3 17 0,1-7 0,4 16 0,0-12 0,0 3 0,0 0 0,0-3 0,0 2 0,0-2 0,0-1 0,0-2 0,2 1 0,-1-1 0,1 2 0,-2-2 0,0 1 0,0 1 0,0-2 0,0 1 0,0 0 0,0-4 0,0 6 0,0-4 0,0 0 0,0 4 0,0-6 0,0 6 0,0-4 0,0 2 0,0 0 0,0-2 0,0 2 0,0-3 0,0 4 0,0-1 0,0-2 0,0 1 0,0-1 0,0 2 0,0 0 0,0-1 0,-7-1 0,-2-3 0,0-3 0,2-2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40.885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1 347 24575,'0'-6'0,"0"-4"0,0 4 0,0-5 0,0 1 0,1 0 0,0 0 0,2 3 0,-1 0 0,0 1 0,0 1 0,-1 0 0,0 1 0,0-1 0,-1 2 0,0-1 0,0 1 0,2 0 0,-2-1 0,1 1 0,-1-2 0,0 0 0,2-3 0,-1 1 0,0 0 0,-1-1 0,2 1 0,-2-3 0,2 3 0,-1-1 0,0 1 0,0 1 0,-1 1 0,0 0 0,2 2 0,-2-1 0,1-1 0,-1 1 0,0-1 0,0 2 0,2 0 0,-2-1 0,2 1 0,-2 0 0,0-1 0,0 1 0,0 0 0,0 0 0,0 0 0,0 0 0,0 0 0,0 0 0,0 0 0,1 1 0,0-1 0,0 1 0,-1-1 0,0 0 0,0 0 0,0-1 0,0-1 0,0 2 0,2-4 0,-2 3 0,2-1 0,-2 0 0,1 1 0,-1-1 0,2 2 0,-1 1 0,1 1 0,1 1 0,0 0 0,1 0 0,-1 0 0,0 1 0,0-1 0,1 3 0,-1-2 0,0 0 0,1 1 0,-1-2 0,0 1 0,1-1 0,-1 2 0,0-2 0,0 2 0,1-1 0,-1 0 0,0 0 0,1-1 0,1 2 0,-1-2 0,1 2 0,-2-2 0,0 0 0,1 0 0,-1 0 0,0 0 0,1 0 0,-1 0 0,0 0 0,0 0 0,1 0 0,1 0 0,0 0 0,3 0 0,1 0 0,-1 0 0,4 0 0,-2 0 0,2 0 0,-2 0 0,1 0 0,-3 0 0,3 0 0,-3 0 0,-1 0 0,-2 0 0,-2 0 0,0 0 0,1 0 0,-1 0 0,-2 1 0,1 1 0,-2 1 0,-2 0 0,1 0 0,-6 1 0,0-1 0,-2-1 0,0 2 0,1-2 0,-4 2 0,4 0 0,-3-2 0,3 1 0,-2-2 0,3 2 0,0-3 0,1 2 0,1-2 0,0 1 0,1 0 0,-1 0 0,2 1 0,0-2 0,-1 3 0,-1-1 0,1 2 0,-5-1 0,3 3 0,-3-1 0,2 3 0,-1-1 0,1 0 0,0 1 0,-1-1 0,1-1 0,1 1 0,1-3 0,2 1 0,1-2 0,-1 0 0,2 1 0,-1-1 0,1 0 0,0 1 0,1-1 0,0 0 0,0 0 0,-2 1 0,2-1 0,-2 0 0,1 0 0,-1 1 0,0-1 0,-1 0 0,3 1 0,-3-1 0,3 0 0,-2 1 0,2-1 0,-1 0 0,0 0 0,0 1 0,1-1 0,0 0 0,-1-1 0,0 1 0,0-1 0,2-1 0,1-1 0,1-1 0,0-5 0,1 3 0,-1-4 0,3 3 0,-2-3 0,3 3 0,-3-3 0,3 1 0,-3-1 0,3 1 0,-4 1 0,3 0 0,-3 1 0,1-1 0,-1 2 0,0 1 0,0-1 0,1 1 0,-1 0 0,0-1 0,1 1 0,-1 1 0,2-4 0,-1 3 0,0-3 0,0 2 0,-1 0 0,2-1 0,-1 1 0,1-1 0,-2 2 0,0 0 0,1 1 0,-1 0 0,0 1 0,-1-2 0,1 2 0,-3-3 0,2 2 0,-2-2 0,-2 1 0,0-1 0,-2 3 0,-2-2 0,0 2 0,0 0 0,0 0 0,0 0 0,1 0 0,2-1 0,0 0 0,-1-2 0,1 3 0,0-3 0,-1 3 0,1-3 0,0 2 0,1-2 0,-1 3 0,1-1 0,-1-1 0,0 2 0,0-2 0,1 1 0,-1 1 0,1-3 0,0 1 0,0 0 0,1 0 0,0 0 0,1-1 0,0 1 0,0 1 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1.4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603 489 24575,'-8'3'0,"3"1"0,-4-2 0,4 1 0,-1-1 0,-1 1 0,2-1 0,-1 1 0,1-2 0,2 1 0,0-1 0,-1 0 0,1-1 0,1 2 0,-1-2 0,1 3 0,-1-3 0,0 2 0,0-1 0,0-1 0,-1 2 0,1-2 0,0 1 0,-2 0 0,-1 2 0,-1-1 0,-1 1 0,1 0 0,0 0 0,1-3 0,-1 3 0,4-2 0,-3 0 0,3 1 0,0-2 0,0 2 0,-1-1 0,1-1 0,0 2 0,1-1 0,0 0 0,0 1 0,-1-1 0,0 0 0,-1 0 0,1 0 0,0 2 0,-2-3 0,1 3 0,-1-3 0,0 2 0,1-1 0,-1 0 0,2 0 0,-1 1 0,1-2 0,0 1 0,0-1 0,0 0 0,0 2 0,-1-2 0,1 2 0,0-2 0,0 0 0,0 0 0,0 0 0,1-2 0,0 2 0,1-3 0,0 2 0,2-3 0,1 3 0,1-2 0,2 3 0,-1-3 0,3 2 0,-2-2 0,1 1 0,1 0 0,-3-1 0,2 1 0,-2-1 0,1 0 0,0-1 0,-1 2 0,1-1 0,-1 1 0,-1-1 0,0 0 0,1-1 0,-1 2 0,2-2 0,-3 2 0,2-3 0,-2 2 0,1 0 0,0-1 0,-1 1 0,1 1 0,-2-1 0,1 3 0,-1-3 0,2 3 0,-3-3 0,3 1 0,-3-1 0,3 1 0,-3-1 0,2 1 0,-1-1 0,0 0 0,0 0 0,-1 0 0,0 0 0,0-1 0,0 1 0,0 0 0,0 0 0,0 0 0,0-1 0,0 1 0,0 0 0,0 0 0,-1 0 0,0-1 0,-2 3 0,3-2 0,-1 1 0,-1 0 0,0-1 0,1 2 0,-2-1 0,1-1 0,-1 1 0,0 1 0,0-1 0,1 1 0,-1 1 0,3-3 0,-3 2 0,1 0 0,1-1 0,-2 2 0,1-1 0,-1 1 0,0 0 0,0 0 0,-1 0 0,1 0 0,0 0 0,0 0 0,0 0 0,0 0 0,0 0 0,-1 0 0,1 0 0,0 0 0,0 0 0,0 1 0,0-1 0,0 2 0,1-1 0,0-1 0,1 3 0,-2-2 0,3 2 0,-3-3 0,3 3 0,-3-3 0,3 3 0,-3-3 0,1 2 0,1-2 0,4-2 0,0 1 0,2 0 0,1-1 0,-3 0 0,2 0 0,0-1 0,-1 1 0,1 0 0,-1-1 0,-1 3 0,0-3 0,1 3 0,-1-3 0,-1 1 0,0 0 0,-1-1 0,2 2 0,-1-3 0,-1 1 0,2 1 0,-2-1 0,0 1 0,1 1 0,-2-2 0,1 1 0,1 0 0,-2-1 0,3 1 0,-2-1 0,1 0 0,-1-1 0,0 1 0,-1 0 0,2-1 0,-2 1 0,3 0 0,-3 0 0,2-1 0,-1 1 0,-1 0 0,2-1 0,-1 1 0,0 0 0,0 0 0,-1-1 0,0 1 0,0 0 0,0 0 0,0 0 0,-1 1 0,-1-1 0,-1 3 0,0-1 0,-1 1 0,1 0 0,0 0 0,0 0 0,-1-2 0,1 2 0,0-2 0,0 2 0,-1 0 0,1 0 0,0 0 0,0 0 0,0 0 0,-1 0 0,1 0 0,0 0 0,0 0 0,-1 0 0,1 0 0,0 0 0,0 0 0,0 0 0,0 0 0,0 0 0,0 0 0,-1 0 0,1 0 0,0 0 0,0 0 0,0 0 0,0 0 0,0 0 0,0 0 0,0 0 0,0 0 0,0 0 0,0 0 0,-1 0 0,1 0 0,-2 0 0,2 0 0,-4 0 0,2 0 0,-3 0 0,-1 0 0,-1 0 0,-2 2 0,0-2 0,0 2 0,0-2 0,2 0 0,0 2 0,3-2 0,-1 2 0,3-2 0,0 1 0,0 0 0,1 0 0,-1-1 0,2 2 0,-1-2 0,1 2 0,1-1 0,-1-1 0,1 2 0,-1-2 0,0 0 0,-1 0 0,1 0 0,0 0 0,-1 0 0,0 1 0,0 0 0,-1 0 0,2-1 0,-2 0 0,1 0 0,-3 0 0,3 0 0,-2 0 0,2 0 0,-3 0 0,3 0 0,-3 0 0,3 0 0,-2 0 0,2 0 0,-3 0 0,4 0 0,-2 0 0,2 0 0,-1 0 0,1 0 0,0 0 0,0 0 0,0 0 0,0 0 0,0 0 0,2 0 0,5 0 0,0 0 0,2-1 0,-3-1 0,0 0 0,1-1 0,-1 3 0,2-3 0,-1 2 0,1-2 0,-2 1 0,1 0 0,-1 1 0,0-1 0,1 2 0,-1-3 0,0 1 0,0-1 0,1 1 0,-1-1 0,0 2 0,1-1 0,-1-1 0,0 1 0,0 0 0,-1-1 0,1 3 0,-1-3 0,1 1 0,0 1 0,-1-2 0,1 2 0,-1-2 0,0 2 0,1-3 0,-1 1 0,1 0 0,-1-1 0,1 2 0,-1-2 0,1 2 0,0-4 0,1 3 0,-3 0 0,2 0 0,-1-1 0,0 1 0,1-2 0,-1 1 0,1-1 0,1 2 0,-2-1 0,1 1 0,-2 0 0,3-2 0,-1 1 0,1-1 0,-1 1 0,0 1 0,1 0 0,-3 0 0,2-1 0,-1 1 0,2 0 0,-1-1 0,-1 1 0,0 0 0,0 1 0,0-1 0,1 1 0,-1-1 0,0 0 0,0 0 0,-1-1 0,2 2 0,-1 0 0,-1 0 0,1-2 0,-1 3 0,0-2 0,2 2 0,-3-2 0,3 2 0,-3-3 0,3 3 0,-3-2 0,3 2 0,-1 0 0,1 1 0,1-3 0,-1 2 0,0-3 0,2 2 0,-1-1 0,3-1 0,-2 1 0,3-3 0,-1 2 0,0-1 0,1 1 0,-1-1 0,0 2 0,-1-1 0,-1 2 0,-2 0 0,3-1 0,-3 3 0,2-4 0,-1 4 0,-1-1 0,0 1 0,1 0 0,-1 0 0,-2 1 0,1 1 0,-4 1 0,2 0 0,-3 0 0,-1-1 0,1 1 0,-2-1 0,-1 0 0,3 1 0,-4-1 0,1-1 0,1 3 0,-2-2 0,3-1 0,-3 3 0,3-2 0,-1 1 0,2 0 0,0 1 0,-1-3 0,3 2 0,-2-1 0,1 2 0,0-1 0,-1 0 0,1 1 0,0-1 0,-1 0 0,3 0 0,-1 1 0,-1-1 0,2 0 0,-2 1 0,2-1 0,0 0 0,0 1 0,-1-1 0,0 0 0,0 0 0,1 1 0,-2-2 0,2 0 0,-1 0 0,-1 0 0,2 1 0,-2-2 0,2 3 0,0-1 0,0 0 0,0 0 0,0 0 0,0 0 0,0 1 0,2-3 0,-1 1 0,3-2 0,1 0 0,-2 0 0,4 0 0,-3-2 0,3-1 0,-3-1 0,1-1 0,0 1 0,-1 1 0,1-2 0,0 1 0,-1-1 0,1 1 0,-2 2 0,1-1 0,-1 2 0,0-3 0,2 2 0,-1-1 0,1 3 0,-1-3 0,-1 3 0,0-2 0,1 1 0,-1 0 0,0-1 0,0 1 0,1-2 0,-1 3 0,0-3 0,0 3 0,0-3 0,1 3 0,-1-3 0,0 3 0,-1-3 0,0 3 0,0-3 0,1 2 0,0-1 0,1 1 0,-4 0 0,-4 1 0,-2 2 0,-2 0 0,-2 3 0,0 0 0,-2 2 0,0-1 0,2 0 0,-1 2 0,3-4 0,-2 2 0,3-1 0,0-1 0,-1 1 0,3-1 0,0-2 0,1-1 0,1-1 0,0 0 0,0 0 0,-1 0 0,-1 2 0,2-2 0,-2 2 0,2-2 0,1 1 0,-1 0 0,1 0 0,1 0 0,-2 0 0,1 2 0,-1-2 0,0 1 0,1 1 0,-1-1 0,1 1 0,-1-1 0,1 0 0,-1-1 0,1 2 0,-1-1 0,1 1 0,0-1 0,0 1 0,0-2 0,-1 3 0,3-1 0,-3 0 0,2 1 0,-2-1 0,3 0 0,-3 1 0,3-1 0,-3 0 0,2 0 0,0 1 0,1-1 0,0 0 0,0 1 0,1-3 0,1 1 0,3-2 0,-1 0 0,3 0 0,-2 0 0,3 0 0,-1 0 0,0 0 0,-1-2 0,1 0 0,-2-1 0,1-2 0,-1 1 0,0-2 0,-1 4 0,1-1 0,-2 2 0,1-3 0,-1 2 0,0-1 0,1 3 0,-1-3 0,0 3 0,2-5 0,-1 5 0,1-5 0,-2 5 0,0-3 0,0 3 0,1-2 0,-1 1 0,0 0 0,1-2 0,-1 3 0,2-2 0,-1 1 0,3 1 0,0-4 0,3 4 0,2-2 0,0 0 0,6 0 0,-5 0 0,5-2 0,-6 4 0,-2-2 0,-3 2 0,0 0 0,-3 0 0,1 0 0,-2 0 0,1 0 0,-8 2 0,-2 0 0,-6 2 0,-1 0 0,-1-2 0,1 2 0,-1-4 0,2 4 0,0-4 0,2 3 0,0-2 0,3 0 0,2-1 0,-2 2 0,3-2 0,-1 3 0,3-1 0,1 1 0,1 0 0,0 1 0,0-1 0,-2-2 0,2 2 0,-2-1 0,2 1 0,2 0 0,1-2 0,3 1 0,1-2 0,0 0 0,1 0 0,-1 0 0,0 0 0,-1 0 0,1 0 0,-3 0 0,1 0 0,-2 0 0,0 0 0,1 0 0,-1 0 0,0 0 0,1 0 0,-1 0 0,2 0 0,-2 0 0,2 0 0,-2 0 0,1 0 0,-1 0 0,-2 1 0,1 1 0,-2 1 0,0 0 0,0 1 0,0-1 0,0 0 0,0 0 0,0 1 0,0-1 0,0 0 0,0 1 0,0-1 0,0 0 0,0 1 0,0-1 0,0 0 0,0 1 0,0-1 0,-2 0 0,1 0 0,-3 1 0,1-1 0,1 0 0,-1 1 0,1-2 0,-1 1 0,1-2 0,-1 3 0,1-2 0,1 0 0,-2 0 0,2 2 0,-2-1 0,1-1 0,1 1 0,-2-1 0,2 1 0,-2 0 0,3 0 0,-2 1 0,1-3 0,1 2 0,-3-3 0,2 3 0,0-1 0,-1 0 0,1-1 0,-3-1 0,1 0 0,2 0 0,-1 0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6:58.350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1 1 24575,'1'6'0,"1"1"0,-2 0 0,0 3 0,0-2 0,0 3 0,0 2 0,0-3 0,0 7 0,0-7 0,0 7 0,0-4 0,2 4 0,-2-5 0,4 3 0,-2-3 0,0 0 0,2-2 0,-4-1 0,3-1 0,-1-3 0,0 0 0,1-1 0,-2-1 0,1 0 0,0-1 0,1-1 0,-1-3 0,-1-1 0,-1-3 0,2 0 0,-2-3 0,2 1 0,-2-3 0,2 3 0,-2-4 0,3 4 0,0-3 0,-1 3 0,1-2 0,-3 1 0,2 1 0,0-1 0,-2 1 0,3 1 0,-2 0 0,2-1 0,-3 1 0,4 0 0,-4 1 0,3-1 0,-2 4 0,0-2 0,1 1 0,-2 1 0,2 0 0,-2-1 0,1 3 0,1-1 0,1 2 0,-1 2 0,1 1 0,-3 3 0,2 1 0,-2 2 0,0 1 0,0 0 0,2 4 0,-2-1 0,4 5 0,-3-1 0,3 4 0,-2 0 0,1 2 0,1 4 0,-1-3 0,0 6 0,1-2 0,-1-1 0,1-3 0,1-4 0,-3-2 0,2-5 0,-2-1 0,2-3 0,-2-3 0,0-1 0,0-4 0,0-4 0,-1-1 0,-1-3 0,0 0 0,2-2 0,-1-1 0,0-5 0,-1 3 0,2-5 0,-1 2 0,3-3 0,-2 1 0,1-1 0,1 1 0,-2-1 0,2 0 0,-1 1 0,1-1 0,-2 1 0,1 2 0,0-2 0,0 4 0,-1 1 0,2 0 0,-4 5 0,3-1 0,-2 1 0,2 3 0,-3-1 0,3 3 0,-3-1 0,3 2 0,-1-1 0,1 0 0,0 4 0,-1 0 0,-1 3 0,-1 0 0,0 2 0,0 1 0,0 4 0,2 3 0,-1 6 0,1 0 0,-2 2 0,2 1 0,-1 4 0,3-1 0,-1 3 0,0-6 0,1 3 0,-1-3 0,1-3 0,-1-1 0,0-5 0,0 0 0,-1-5 0,1-1 0,-2-4 0,2 1 0,-3-3 0,2 0 0,-1-1 0,1 0 0,1-5 0,-1-1 0,1-3 0,-3-3 0,4-2 0,-4-3 0,4-3 0,-1-2 0,1-1 0,1-6 0,0 3 0,0-6 0,2 6 0,-2-3 0,4 3 0,-4 1 0,4 4 0,-4-1 0,0 8 0,0-3 0,-1 5 0,-1 1 0,1 2 0,0 1 0,-1 2 0,-1 1 0,-2 4 0,-5 1 0,1 2 0,-3 3 0,2-3 0,-1 3 0,-1-2 0,-3 5 0,2 0 0,-7 6 0,0 3 0,0 0 0,-7 8 0,3-1 0,-6 7 0,1 0 0,2 3 0,2 0 0,-2 4 0,5-1 0,0-6 0,0 15 0,9-22 0,-6 21 0,8-18 0,-1 6 0,4 2 0,-2 6 0,4-3 0,-2 10 0,3-8 0,0 5 0,3 3 0,3-2 0,3 6 0,6-6 0,-4-8 0,3 0 0,-4-12 0,3 6 0,-3-9 0,3 3 0,-6-11 0,0-1 0,-3-7 0,-1-6 0,1 3 0,-2-3 0,-1-1 0,-1-1 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1.312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315 263 24575,'0'-5'0,"0"-1"0,0-2 0,0 0 0,0-1 0,0 2 0,0-5 0,0 3 0,0-2 0,0 5 0,0-1 0,0 2 0,0-1 0,2-1 0,-2 3 0,3-1 0,-2 2 0,2 0 0,-2-1 0,1 1 0,0 0 0,-1 0 0,-1 0 0,2 0 0,-2-1 0,0 1 0,0 0 0,1 0 0,1 1 0,0-3 0,1 3 0,-1-5 0,1 2 0,5-3 0,-2-2 0,6 0 0,-3-2 0,4-1 0,-3 2 0,1 3 0,0 2 0,-5 2 0,3 2 0,-5 1 0,1 1 0,-2 0 0,1 0 0,-3 1 0,1 5 0,-2 2 0,0 4 0,0 3 0,-4 0 0,-3 3 0,-3-1 0,-1-1 0,3-1 0,0-3 0,2 0 0,0-2 0,2-1 0,1-3 0,1-1 0,0-2 0,2 0 0,0 1 0,0-1 0,0 0 0,0-2 0,4-9 0,0-1 0,4-6 0,1 3 0,-1-3 0,-2 3 0,2-3 0,-3 3 0,2 0 0,-2 2 0,0-1 0,-1 3 0,-2-2 0,1 3 0,-2 0 0,2 1 0,-3 1 0,2 2 0,-1-1 0,0 1 0,0 0 0,-1-1 0,0 1 0,-1 1 0,-3 1 0,-1 1 0,-5 0 0,-3 6 0,0 2 0,-5 6 0,4-3 0,-4 4 0,5-3 0,-2 1 0,2 0 0,2-3 0,-2 6 0,0 0 0,-2 5 0,-4 1 0,1 6 0,-4 2 0,4-4 0,-5 3 0,4-3 0,-6 4 0,1 1 0,2-3 0,2-2 0,1-4 0,4-1 0,1-5 0,4-1 0,3-5 0,2-2 0,1-2 0,3-8 0,1-3 0,5-9 0,7-11 0,4-1 0,12-7 0,3-9 0,9-2 0,4-13 0,2 4 0,-11 8 0,1 1 0,-12 16 0,4-5 0,-7 9 0,-3 5 0,-10 8 0,0 2 0,-5 5 0,1-1 0,-3 2 0,-1 1 0,0 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03.684"/>
    </inkml:context>
    <inkml:brush xml:id="br0">
      <inkml:brushProperty name="width" value="0.05" units="cm"/>
      <inkml:brushProperty name="height" value="0.05" units="cm"/>
      <inkml:brushProperty name="color" value="#FBC941"/>
    </inkml:brush>
  </inkml:definitions>
  <inkml:trace contextRef="#ctx0" brushRef="#br0">4 588 24575,'-2'-9'0,"1"2"0,1-7 0,0-2 0,0-5 0,2-5 0,3-2 0,3 1 0,2-7 0,2 6 0,2-6 0,-1 4 0,-1 2 0,-5 1 0,2 6 0,-4 1 0,1 5 0,-2 1 0,0 2 0,0-1 0,0 3 0,0 1 0,0 2 0,-1-1 0,-1 3 0,2-2 0,-4 3 0,3-3 0,-2 4 0,0-4 0,1 3 0,0-3 0,0 3 0,1-3 0,-3 4 0,4-4 0,-2 1 0,0-1 0,1 0 0,-1-1 0,2 1 0,-1 1 0,1-1 0,-1 4 0,2-4 0,-1 5 0,1-1 0,-2 3 0,0 0 0,-1 1 0,-1 5 0,-1 2 0,0 4 0,0 3 0,0 0 0,0 2 0,-2 1 0,-2-3 0,-1 2 0,-1-2 0,0 0 0,2 2 0,-2-4 0,2 1 0,0-2 0,0 0 0,0 0 0,0 0 0,-1 3 0,1 0 0,-2 2 0,-1 4 0,-3 0 0,3 0 0,-2 1 0,2-1 0,-4 6 0,2-6 0,0 0 0,3-9 0,3-3 0,1-3 0,-2 1 0,4-3 0,-2 1 0,2-5 0,0-5 0,0-4 0,2-6 0,1 0 0,1-3 0,1-2 0,-1 2 0,2-2 0,-1 2 0,1 3 0,-1-2 0,-1 4 0,0-1 0,0 2 0,2-3 0,1 0 0,0-2 0,1-4 0,-1 3 0,2-2 0,0 2 0,0 1 0,-2-1 0,5-7 0,-7 8 0,8-8 0,-9 13 0,2-3 0,0 5 0,-2 1 0,1 1 0,-1 1 0,-1 2 0,1-1 0,-1 3 0,0 1 0,-1 1 0,-1 1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26.459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1 659 24575,'23'0'0,"1"0"0,-6 0 0,3 0 0,2 0 0,1 0 0,0 3 0,-1-3 0,-2 4 0,0-3 0,-4 3 0,1-4 0,-1 4 0,1-4 0,-3 2 0,2 0 0,-5-1 0,5 3 0,-4-4 0,4 2 0,-2 0 0,0-1 0,2 0 0,-4-1 0,1 0 0,-2 2 0,-2-1 0,2 1 0,-4-2 0,1 0 0,-2 1 0,-1 0 0,1 0 0,-3-1 0,4 0 0,-4 2 0,3-2 0,-1 3 0,-2-2 0,5 0 0,-6 1 0,3-2 0,0 3 0,-2-3 0,3 2 0,-2-2 0,0 1 0,1 0 0,-1 1 0,1-1 0,-1 0 0,1-1 0,-1 0 0,-1-4 0,-1 0 0,-1-3 0,0 2 0,-2 0 0,1-2 0,0-1 0,1-1 0,-2 4 0,0-2 0,0 1 0,0-1 0,0 0 0,0-1 0,0 1 0,0 0 0,0 1 0,0-1 0,0 2 0,0-3 0,0 3 0,0-2 0,0 1 0,0-3 0,0 1 0,0-4 0,1 5 0,0-5 0,2 2 0,-3-2 0,4 0 0,-4-3 0,4 3 0,-2-3 0,0 3 0,2 0 0,-2 0 0,1 0 0,0 0 0,-2 0 0,0 2 0,-1-2 0,2 5 0,-2-5 0,2 4 0,-2-1 0,0-1 0,0 2 0,0-1 0,2 2 0,-2-3 0,2 0 0,-1 0 0,0-1 0,0-2 0,1 2 0,-2-4 0,2 7 0,-2-1 0,0-1 0,0 2 0,0-1 0,0 3 0,0 0 0,0 0 0,0 0 0,0 0 0,0 2 0,0-3 0,0 1 0,0 1 0,0-4 0,0 5 0,0-2 0,0 1 0,0 0 0,0-2 0,-1 3 0,-1-3 0,0 4 0,-1-4 0,3 2 0,-3 0 0,2-1 0,0 3 0,-1-4 0,2 2 0,-1 0 0,1-1 0,-2 2 0,-4 1 0,2 10 0,-4-2 0,5 9 0,-1-6 0,0 4 0,0-2 0,0 2 0,0-2 0,-1 1 0,0-1 0,-2 0 0,3 2 0,-2-4 0,1 1 0,1-3 0,-1 1 0,-1-2 0,3 1 0,-6 2 0,5-2 0,-5 3 0,5-2 0,-3 3 0,1-2 0,-4 4 0,1-2 0,-3 3 0,3-1 0,-4 4 0,2 0 0,-3 0 0,0 2 0,0-1 0,0 1 0,3-2 0,-2 0 0,4-6 0,-1 0 0,5-3 0,-2-1 0,3-1 0,-1 0 0,1-1 0,1 1 0,-1-1 0,1-1 0,-2 2 0,2-2 0,-2 2 0,2-2 0,-1 1 0,-1 1 0,2-2 0,-2 2 0,2-2 0,-1 1 0,1 0 0,0 1 0,0-1 0,16-3 0,-8-3 0,14 0 0,-12-1 0,3 2 0,-2-2 0,1 3 0,-2-2 0,1 2 0,-3 0 0,2 0 0,-3 0 0,2 0 0,0 0 0,-1 0 0,1 0 0,-1 0 0,2 0 0,-2 0 0,2 0 0,-3 0 0,4 0 0,-4 0 0,3 0 0,-2 0 0,0 0 0,2 0 0,-2 0 0,-1 0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23T15:07:45.548"/>
    </inkml:context>
    <inkml:brush xml:id="br0">
      <inkml:brushProperty name="width" value="0.2" units="cm"/>
      <inkml:brushProperty name="height" value="0.2" units="cm"/>
      <inkml:brushProperty name="color" value="#625B58"/>
    </inkml:brush>
  </inkml:definitions>
  <inkml:trace contextRef="#ctx0" brushRef="#br0">0 1407 24575,'20'-5'0,"-2"1"0,-6-1 0,2 0 0,-1-3 0,2 2 0,-3 0 0,2-2 0,-1 3 0,1-3 0,-4 4 0,2-2 0,-4 1 0,3 1 0,-3-2 0,1 2 0,-1 1 0,-1-3 0,-1 3 0,1-3 0,-2 3 0,2-1 0,1 0 0,-3-1 0,2 1 0,-1-1 0,0 1 0,1 1 0,-2-1 0,2 0 0,-1 1 0,1-1 0,-2 1 0,3-1 0,-1 0 0,0 1 0,1-3 0,-1 2 0,0-1 0,1 1 0,1 1 0,2-3 0,2 2 0,0-3 0,-3 2 0,1 0 0,-1-1 0,0 2 0,2-4 0,-4 4 0,3-4 0,-3 4 0,4-2 0,-5 1 0,3 1 0,-1-3 0,-1 2 0,5-3 0,-5 3 0,3-3 0,-4 3 0,2-2 0,-1 3 0,2-3 0,-3 3 0,2-3 0,-1 2 0,2 0 0,-1 1 0,-1-1 0,1 0 0,-1 0 0,-1 0 0,3 1 0,-3-2 0,3 2 0,-3-1 0,0 1 0,1-1 0,-1-1 0,0 2 0,1-1 0,-1 0 0,0 1 0,1-3 0,-1 3 0,3-4 0,-3 3 0,3-3 0,-3 1 0,3-1 0,-3 1 0,5-1 0,-4 0 0,1 1 0,1-3 0,-2 2 0,5-5 0,-5 3 0,4-1 0,-1-1 0,1 2 0,2-4 0,1 1 0,-1 0 0,2-1 0,-3 1 0,0 0 0,0-1 0,0 1 0,0 2 0,-2-1 0,1 2 0,-1-3 0,-1 2 0,6-4 0,-5 3 0,3-1 0,-4 1 0,-2 4 0,0-4 0,-1 4 0,1-3 0,-1 3 0,1-4 0,-2 2 0,2 0 0,-2-1 0,2 1 0,-1 0 0,-1-2 0,1 5 0,0-5 0,2-1 0,-1 0 0,0 0 0,-1 3 0,-1 1 0,2 1 0,-2-1 0,1-1 0,-1 2 0,0-1 0,1-1 0,-1 3 0,2-5 0,-1 4 0,1-1 0,-1-1 0,2-1 0,-2 1 0,1-1 0,-3 4 0,0 0 0,-2 1 0,1-1 0,-1 2 0,1-1 0,-2-1 0,1 2 0,-1-3 0,2 1 0,-1 0 0,1-1 0,0-1 0,0 1 0,-1-1 0,1 1 0,-2-1 0,1 1 0,-1-1 0,4 0 0,-4 1 0,3-1 0,-5 4 0,3-2 0,-1 1 0,2 1 0,0-2 0,-1 1 0,-1 1 0,1-2 0,-1 3 0,2-1 0,-1 0 0,-1 2 0,1-3 0,-1 2 0,-1-2 0,2 1 0,-2 0 0,2-2 0,-3 4 0,1-3 0,1 1 0,-2-1 0,2 1 0,-11 4 0,3 2 0,-7 5 0,6 1 0,0 0 0,-1 1 0,1-1 0,0 0 0,-1 3 0,1-2 0,-1 1 0,1-2 0,1 1 0,-1-1 0,1 3 0,-4-2 0,0 4 0,-6 1 0,3 1 0,-6 4 0,3-3 0,-6 4 0,2-2 0,-4 3 0,4-1 0,-2 1 0,3-1 0,3-3 0,-2 2 0,4-4 0,-5 2 0,5 0 0,-2-2 0,0 2 0,2-2 0,-4 0 0,4-1 0,-4 1 0,2 0 0,-1 0 0,-1 0 0,-4 5 0,4-4 0,-4 5 0,7-6 0,1-1 0,-1-2 0,2 2 0,0-2 0,2 1 0,-1-1 0,1 1 0,-1-3 0,1 3 0,0-4 0,3 2 0,-2-3 0,1 1 0,3-2 0,-5 3 0,5-5 0,-1 3 0,2-4 0,0 1 0,1-1 0,-3 1 0,3-1 0,-3 1 0,2-1 0,-2 2 0,-1-1 0,1 3 0,-3-2 0,3 1 0,-3 0 0,3 2 0,0-3 0,-4 4 0,3-5 0,-1 3 0,4-3 0,2-1 0,-1 0 0,1 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0EBD0-08D8-FE4E-B17B-5DB393876245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598C30-46CF-604D-A907-1F28971BB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94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11452-D6F7-4941-93DB-D88E8DDB8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248A2D-9859-4A4F-BCDE-DFC701FE9D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0048-BDF2-9C46-BBB5-165C57DEE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32D8A-22FF-DD4B-8589-1AAD56003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C2E537-14B4-0043-90B7-7C8F22E4E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893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AEC7E-E506-7346-AD5E-47F2768FC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916E1-ED7A-4949-8AD0-FA14C0E64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58BCA-C3C8-C643-971E-3748454DB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1463C-4AC5-B444-981D-F4B084BC3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47CE7-2F04-B246-AA15-58344B709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878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B35CD-FA30-7B4A-805E-CCDBAB302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E13D1-90F0-C247-BD81-AD338497F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B213F-F137-094E-AB79-45F0D6787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B0F8F-10F8-3246-B7B3-B0F2F461C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D7911-575E-B641-AFA1-9D676588F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346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E9C81-8090-E942-997D-239C7BE47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F3F192-F5E9-5743-87FD-F9DBC3EF8C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B06F4B-27A1-4143-B59C-EB11B7D30D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60BD2C-8AD3-254F-9EA7-A63ED2AB1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292D53-8003-4747-B65A-59C563436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547744-AF01-B244-A937-44FC47C5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053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E0CE2-E6BD-6746-ABC8-34DB1596C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BA36F-6FCE-AE4C-8022-3D6021AC4F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2DEAAF-22F5-9844-AA14-95E89202BA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E908F7-CA4A-FE45-B97E-5EE486259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129361-D402-6D43-A1F2-740B74CFB8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4C8959-F224-CC47-882F-280366A59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70A88C-0850-D34A-B9A0-E8EDE8CF0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4AAEA8-DDB7-3D4B-AE7E-4C88480AE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613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4C312-1E4A-BA49-8DC5-CC7AFE0E4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671253-83F7-824B-8996-05F5A70DF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849B98-EE27-AC44-B7BD-731BD0A81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0EE18-0080-9444-9258-533413F45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139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44239D-0308-614A-BB44-1CC98083D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029FC1-8E20-6240-BA87-ACFF8AF15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F02163-DF03-2643-B000-B8C4D7BDE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735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5D70D-1240-F241-98DA-AF8EE1305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3DCC3-9CEB-B545-8EE1-49CD7E6F1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EF2CE0-D196-F644-8504-97BB61CBA3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55FB11-9833-E449-A397-0B710800E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9CB0D-DFD5-DF40-AB12-BE65256CC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C3429-2B26-4B47-9C88-32A1CE124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21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94085-174B-7E44-BD06-D9AEE2EE4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A9909C-CB75-344D-8458-554D7DC27F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F627D-2F62-5B4F-9B81-8DDE9670B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F45EA5-0C6B-0846-917C-E8C6DE524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725D5-1CE3-6148-99EC-B9958DDA3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3EB-4F05-C046-AD44-B49400DF5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358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A1EF4-623B-6743-9153-BEA467E96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2998AC-0766-6D49-8BCA-5F21871D15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25C062-5EF5-5948-9398-4AFADE40A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2E3455-0103-EF4E-B536-E3A05C75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E2BC8-4C07-FB4B-8A8B-873AB9E5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37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FF66F-E890-244A-A19E-C5B08D38EC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30C7F-0D04-274B-94A2-0576BB5853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671DF-CBB9-2D44-A45D-C1EB65786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6AB65C-86B1-4B4C-A166-0EE3E9288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AA4F6-5427-BA42-9ECC-74B6A1B16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64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DBB73F-3AF1-0C44-A98C-A1EF3CAC1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DBD1A4-2483-7C44-BC9F-44BCD04B9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604088-5E11-224C-BD8F-437FFB3BAE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F27E4-CF6F-F547-BD3D-D5DDE5AB403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D24F2-9817-7049-ADA9-E3D9179477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97F0A-43EC-A248-8E2B-49A0F6771E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F00A2-04CB-864B-898E-A8E84B832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257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customXml" Target="../ink/ink6.xml"/><Relationship Id="rId18" Type="http://schemas.openxmlformats.org/officeDocument/2006/relationships/image" Target="NULL"/><Relationship Id="rId26" Type="http://schemas.openxmlformats.org/officeDocument/2006/relationships/image" Target="NULL"/><Relationship Id="rId3" Type="http://schemas.openxmlformats.org/officeDocument/2006/relationships/customXml" Target="../ink/ink1.xml"/><Relationship Id="rId21" Type="http://schemas.openxmlformats.org/officeDocument/2006/relationships/customXml" Target="../ink/ink9.xml"/><Relationship Id="rId7" Type="http://schemas.openxmlformats.org/officeDocument/2006/relationships/customXml" Target="../ink/ink3.xml"/><Relationship Id="rId12" Type="http://schemas.openxmlformats.org/officeDocument/2006/relationships/image" Target="NULL"/><Relationship Id="rId17" Type="http://schemas.openxmlformats.org/officeDocument/2006/relationships/customXml" Target="../ink/ink7.xml"/><Relationship Id="rId25" Type="http://schemas.openxmlformats.org/officeDocument/2006/relationships/customXml" Target="../ink/ink11.xml"/><Relationship Id="rId2" Type="http://schemas.openxmlformats.org/officeDocument/2006/relationships/image" Target="../media/image1.png"/><Relationship Id="rId16" Type="http://schemas.openxmlformats.org/officeDocument/2006/relationships/image" Target="NULL"/><Relationship Id="rId20" Type="http://schemas.openxmlformats.org/officeDocument/2006/relationships/image" Target="NULL"/><Relationship Id="rId29" Type="http://schemas.openxmlformats.org/officeDocument/2006/relationships/customXml" Target="../ink/ink13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customXml" Target="../ink/ink5.xml"/><Relationship Id="rId24" Type="http://schemas.openxmlformats.org/officeDocument/2006/relationships/image" Target="NULL"/><Relationship Id="rId32" Type="http://schemas.openxmlformats.org/officeDocument/2006/relationships/image" Target="NULL"/><Relationship Id="rId5" Type="http://schemas.openxmlformats.org/officeDocument/2006/relationships/customXml" Target="../ink/ink2.xml"/><Relationship Id="rId23" Type="http://schemas.openxmlformats.org/officeDocument/2006/relationships/customXml" Target="../ink/ink10.xml"/><Relationship Id="rId28" Type="http://schemas.openxmlformats.org/officeDocument/2006/relationships/image" Target="NULL"/><Relationship Id="rId10" Type="http://schemas.openxmlformats.org/officeDocument/2006/relationships/image" Target="NULL"/><Relationship Id="rId19" Type="http://schemas.openxmlformats.org/officeDocument/2006/relationships/customXml" Target="../ink/ink8.xml"/><Relationship Id="rId31" Type="http://schemas.openxmlformats.org/officeDocument/2006/relationships/customXml" Target="../ink/ink14.xml"/><Relationship Id="rId4" Type="http://schemas.openxmlformats.org/officeDocument/2006/relationships/image" Target="NULL"/><Relationship Id="rId9" Type="http://schemas.openxmlformats.org/officeDocument/2006/relationships/customXml" Target="../ink/ink4.xml"/><Relationship Id="rId22" Type="http://schemas.openxmlformats.org/officeDocument/2006/relationships/image" Target="NULL"/><Relationship Id="rId27" Type="http://schemas.openxmlformats.org/officeDocument/2006/relationships/customXml" Target="../ink/ink12.xml"/><Relationship Id="rId30" Type="http://schemas.openxmlformats.org/officeDocument/2006/relationships/image" Target="NUL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customXml" Target="../ink/ink20.xml"/><Relationship Id="rId18" Type="http://schemas.openxmlformats.org/officeDocument/2006/relationships/image" Target="NULL"/><Relationship Id="rId26" Type="http://schemas.openxmlformats.org/officeDocument/2006/relationships/image" Target="NULL"/><Relationship Id="rId3" Type="http://schemas.openxmlformats.org/officeDocument/2006/relationships/customXml" Target="../ink/ink15.xml"/><Relationship Id="rId21" Type="http://schemas.openxmlformats.org/officeDocument/2006/relationships/customXml" Target="../ink/ink23.xml"/><Relationship Id="rId7" Type="http://schemas.openxmlformats.org/officeDocument/2006/relationships/customXml" Target="../ink/ink17.xml"/><Relationship Id="rId12" Type="http://schemas.openxmlformats.org/officeDocument/2006/relationships/image" Target="NULL"/><Relationship Id="rId17" Type="http://schemas.openxmlformats.org/officeDocument/2006/relationships/customXml" Target="../ink/ink21.xml"/><Relationship Id="rId25" Type="http://schemas.openxmlformats.org/officeDocument/2006/relationships/customXml" Target="../ink/ink25.xml"/><Relationship Id="rId2" Type="http://schemas.openxmlformats.org/officeDocument/2006/relationships/image" Target="../media/image1.png"/><Relationship Id="rId16" Type="http://schemas.openxmlformats.org/officeDocument/2006/relationships/image" Target="NULL"/><Relationship Id="rId20" Type="http://schemas.openxmlformats.org/officeDocument/2006/relationships/image" Target="NULL"/><Relationship Id="rId29" Type="http://schemas.openxmlformats.org/officeDocument/2006/relationships/customXml" Target="../ink/ink27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customXml" Target="../ink/ink19.xml"/><Relationship Id="rId24" Type="http://schemas.openxmlformats.org/officeDocument/2006/relationships/image" Target="NULL"/><Relationship Id="rId32" Type="http://schemas.openxmlformats.org/officeDocument/2006/relationships/image" Target="NULL"/><Relationship Id="rId5" Type="http://schemas.openxmlformats.org/officeDocument/2006/relationships/customXml" Target="../ink/ink16.xml"/><Relationship Id="rId23" Type="http://schemas.openxmlformats.org/officeDocument/2006/relationships/customXml" Target="../ink/ink24.xml"/><Relationship Id="rId28" Type="http://schemas.openxmlformats.org/officeDocument/2006/relationships/image" Target="NULL"/><Relationship Id="rId10" Type="http://schemas.openxmlformats.org/officeDocument/2006/relationships/image" Target="NULL"/><Relationship Id="rId19" Type="http://schemas.openxmlformats.org/officeDocument/2006/relationships/customXml" Target="../ink/ink22.xml"/><Relationship Id="rId31" Type="http://schemas.openxmlformats.org/officeDocument/2006/relationships/customXml" Target="../ink/ink28.xml"/><Relationship Id="rId4" Type="http://schemas.openxmlformats.org/officeDocument/2006/relationships/image" Target="NULL"/><Relationship Id="rId9" Type="http://schemas.openxmlformats.org/officeDocument/2006/relationships/customXml" Target="../ink/ink18.xml"/><Relationship Id="rId22" Type="http://schemas.openxmlformats.org/officeDocument/2006/relationships/image" Target="NULL"/><Relationship Id="rId27" Type="http://schemas.openxmlformats.org/officeDocument/2006/relationships/customXml" Target="../ink/ink26.xml"/><Relationship Id="rId30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customXml" Target="../ink/ink34.xml"/><Relationship Id="rId18" Type="http://schemas.openxmlformats.org/officeDocument/2006/relationships/image" Target="NULL"/><Relationship Id="rId26" Type="http://schemas.openxmlformats.org/officeDocument/2006/relationships/image" Target="NULL"/><Relationship Id="rId3" Type="http://schemas.openxmlformats.org/officeDocument/2006/relationships/customXml" Target="../ink/ink29.xml"/><Relationship Id="rId21" Type="http://schemas.openxmlformats.org/officeDocument/2006/relationships/customXml" Target="../ink/ink37.xml"/><Relationship Id="rId7" Type="http://schemas.openxmlformats.org/officeDocument/2006/relationships/customXml" Target="../ink/ink31.xml"/><Relationship Id="rId12" Type="http://schemas.openxmlformats.org/officeDocument/2006/relationships/image" Target="NULL"/><Relationship Id="rId17" Type="http://schemas.openxmlformats.org/officeDocument/2006/relationships/customXml" Target="../ink/ink35.xml"/><Relationship Id="rId25" Type="http://schemas.openxmlformats.org/officeDocument/2006/relationships/customXml" Target="../ink/ink39.xml"/><Relationship Id="rId2" Type="http://schemas.openxmlformats.org/officeDocument/2006/relationships/image" Target="../media/image1.png"/><Relationship Id="rId16" Type="http://schemas.openxmlformats.org/officeDocument/2006/relationships/image" Target="NULL"/><Relationship Id="rId20" Type="http://schemas.openxmlformats.org/officeDocument/2006/relationships/image" Target="NULL"/><Relationship Id="rId29" Type="http://schemas.openxmlformats.org/officeDocument/2006/relationships/customXml" Target="../ink/ink41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customXml" Target="../ink/ink33.xml"/><Relationship Id="rId24" Type="http://schemas.openxmlformats.org/officeDocument/2006/relationships/image" Target="NULL"/><Relationship Id="rId32" Type="http://schemas.openxmlformats.org/officeDocument/2006/relationships/image" Target="NULL"/><Relationship Id="rId5" Type="http://schemas.openxmlformats.org/officeDocument/2006/relationships/customXml" Target="../ink/ink30.xml"/><Relationship Id="rId23" Type="http://schemas.openxmlformats.org/officeDocument/2006/relationships/customXml" Target="../ink/ink38.xml"/><Relationship Id="rId28" Type="http://schemas.openxmlformats.org/officeDocument/2006/relationships/image" Target="NULL"/><Relationship Id="rId10" Type="http://schemas.openxmlformats.org/officeDocument/2006/relationships/image" Target="NULL"/><Relationship Id="rId19" Type="http://schemas.openxmlformats.org/officeDocument/2006/relationships/customXml" Target="../ink/ink36.xml"/><Relationship Id="rId31" Type="http://schemas.openxmlformats.org/officeDocument/2006/relationships/customXml" Target="../ink/ink42.xml"/><Relationship Id="rId4" Type="http://schemas.openxmlformats.org/officeDocument/2006/relationships/image" Target="NULL"/><Relationship Id="rId9" Type="http://schemas.openxmlformats.org/officeDocument/2006/relationships/customXml" Target="../ink/ink32.xml"/><Relationship Id="rId22" Type="http://schemas.openxmlformats.org/officeDocument/2006/relationships/image" Target="NULL"/><Relationship Id="rId27" Type="http://schemas.openxmlformats.org/officeDocument/2006/relationships/customXml" Target="../ink/ink40.xml"/><Relationship Id="rId30" Type="http://schemas.openxmlformats.org/officeDocument/2006/relationships/image" Target="NUL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customXml" Target="../ink/ink48.xml"/><Relationship Id="rId18" Type="http://schemas.openxmlformats.org/officeDocument/2006/relationships/image" Target="NULL"/><Relationship Id="rId26" Type="http://schemas.openxmlformats.org/officeDocument/2006/relationships/image" Target="NULL"/><Relationship Id="rId3" Type="http://schemas.openxmlformats.org/officeDocument/2006/relationships/customXml" Target="../ink/ink43.xml"/><Relationship Id="rId21" Type="http://schemas.openxmlformats.org/officeDocument/2006/relationships/customXml" Target="../ink/ink51.xml"/><Relationship Id="rId7" Type="http://schemas.openxmlformats.org/officeDocument/2006/relationships/customXml" Target="../ink/ink45.xml"/><Relationship Id="rId12" Type="http://schemas.openxmlformats.org/officeDocument/2006/relationships/image" Target="NULL"/><Relationship Id="rId17" Type="http://schemas.openxmlformats.org/officeDocument/2006/relationships/customXml" Target="../ink/ink49.xml"/><Relationship Id="rId25" Type="http://schemas.openxmlformats.org/officeDocument/2006/relationships/customXml" Target="../ink/ink53.xml"/><Relationship Id="rId2" Type="http://schemas.openxmlformats.org/officeDocument/2006/relationships/image" Target="../media/image1.png"/><Relationship Id="rId16" Type="http://schemas.openxmlformats.org/officeDocument/2006/relationships/image" Target="NULL"/><Relationship Id="rId20" Type="http://schemas.openxmlformats.org/officeDocument/2006/relationships/image" Target="NULL"/><Relationship Id="rId29" Type="http://schemas.openxmlformats.org/officeDocument/2006/relationships/customXml" Target="../ink/ink55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customXml" Target="../ink/ink47.xml"/><Relationship Id="rId24" Type="http://schemas.openxmlformats.org/officeDocument/2006/relationships/image" Target="NULL"/><Relationship Id="rId32" Type="http://schemas.openxmlformats.org/officeDocument/2006/relationships/image" Target="NULL"/><Relationship Id="rId5" Type="http://schemas.openxmlformats.org/officeDocument/2006/relationships/customXml" Target="../ink/ink44.xml"/><Relationship Id="rId23" Type="http://schemas.openxmlformats.org/officeDocument/2006/relationships/customXml" Target="../ink/ink52.xml"/><Relationship Id="rId28" Type="http://schemas.openxmlformats.org/officeDocument/2006/relationships/image" Target="NULL"/><Relationship Id="rId10" Type="http://schemas.openxmlformats.org/officeDocument/2006/relationships/image" Target="NULL"/><Relationship Id="rId19" Type="http://schemas.openxmlformats.org/officeDocument/2006/relationships/customXml" Target="../ink/ink50.xml"/><Relationship Id="rId31" Type="http://schemas.openxmlformats.org/officeDocument/2006/relationships/customXml" Target="../ink/ink56.xml"/><Relationship Id="rId4" Type="http://schemas.openxmlformats.org/officeDocument/2006/relationships/image" Target="NULL"/><Relationship Id="rId9" Type="http://schemas.openxmlformats.org/officeDocument/2006/relationships/customXml" Target="../ink/ink46.xml"/><Relationship Id="rId22" Type="http://schemas.openxmlformats.org/officeDocument/2006/relationships/image" Target="NULL"/><Relationship Id="rId27" Type="http://schemas.openxmlformats.org/officeDocument/2006/relationships/customXml" Target="../ink/ink54.xml"/><Relationship Id="rId30" Type="http://schemas.openxmlformats.org/officeDocument/2006/relationships/image" Target="NUL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80CF-4A8E-F34E-8F3F-7745BEE7E3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3683" y="536027"/>
            <a:ext cx="11083158" cy="5691352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Which one is the correc</a:t>
            </a:r>
            <a:r>
              <a:rPr lang="en-GB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t past tense?</a:t>
            </a:r>
            <a:br>
              <a:rPr lang="en-GB" dirty="0" smtClean="0">
                <a:solidFill>
                  <a:srgbClr val="002060"/>
                </a:solidFill>
                <a:latin typeface="Comic Sans MS" panose="030F0902030302020204" pitchFamily="66" charset="0"/>
              </a:rPr>
            </a:br>
            <a:r>
              <a:rPr lang="en-GB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/>
            </a:r>
            <a:br>
              <a:rPr lang="en-GB" dirty="0" smtClean="0">
                <a:solidFill>
                  <a:srgbClr val="002060"/>
                </a:solidFill>
                <a:latin typeface="Comic Sans MS" panose="030F0902030302020204" pitchFamily="66" charset="0"/>
              </a:rPr>
            </a:br>
            <a: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1. I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902030302020204" pitchFamily="66" charset="0"/>
              </a:rPr>
              <a:t>buyed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 a sandwich.</a:t>
            </a:r>
            <a:b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</a:br>
            <a: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2. I buying a sandwich.</a:t>
            </a:r>
            <a:b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</a:br>
            <a: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3. I bought a sandwich.</a:t>
            </a:r>
            <a:b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</a:br>
            <a: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4. I </a:t>
            </a:r>
            <a:r>
              <a:rPr lang="en-GB" sz="4400" dirty="0" err="1" smtClean="0">
                <a:solidFill>
                  <a:srgbClr val="002060"/>
                </a:solidFill>
                <a:latin typeface="Comic Sans MS" panose="030F0902030302020204" pitchFamily="66" charset="0"/>
              </a:rPr>
              <a:t>buyded</a:t>
            </a:r>
            <a:r>
              <a:rPr lang="en-GB" sz="44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 a sandwich.</a:t>
            </a:r>
            <a:endParaRPr lang="en-GB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890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Grammar – tenses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88862"/>
            <a:ext cx="10515600" cy="41336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u="sng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Recap</a:t>
            </a:r>
            <a:endParaRPr lang="en-GB" sz="3600" b="1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Past – when something has already happened.</a:t>
            </a:r>
          </a:p>
          <a:p>
            <a:pPr marL="0" indent="0" algn="ctr">
              <a:buNone/>
            </a:pP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Present – when something is happening now.</a:t>
            </a:r>
          </a:p>
          <a:p>
            <a:pPr marL="0" indent="0" algn="ctr">
              <a:buNone/>
            </a:pP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Future – when something is yet to happen.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245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tense?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05088"/>
            <a:ext cx="10515600" cy="29011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Rapunzel lived all alone in a tall, dark tower.</a:t>
            </a:r>
          </a:p>
          <a:p>
            <a:pPr marL="0" indent="0" algn="ctr">
              <a:buNone/>
            </a:pPr>
            <a:endParaRPr lang="en-GB" sz="3600" b="1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A. Past</a:t>
            </a:r>
            <a:b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B. Present</a:t>
            </a:r>
            <a:b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C. Future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643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tense?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05088"/>
            <a:ext cx="10515600" cy="29011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Rapunzel lived all alone in a tall, dark tower.</a:t>
            </a:r>
          </a:p>
          <a:p>
            <a:pPr marL="0" indent="0" algn="ctr">
              <a:buNone/>
            </a:pPr>
            <a:endParaRPr lang="en-GB" sz="3600" b="1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A. Past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924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Changing to present tense.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05088"/>
            <a:ext cx="10515600" cy="29011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Rapunzel 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lived </a:t>
            </a: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alone in a tall, dark tower.</a:t>
            </a:r>
          </a:p>
          <a:p>
            <a:pPr marL="0" indent="0" algn="ctr">
              <a:buNone/>
            </a:pPr>
            <a:endParaRPr lang="en-GB" sz="3600" b="1" u="sng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would ‘lived’ change to, to make this sentence the present tense?</a:t>
            </a:r>
            <a:endParaRPr lang="en-GB" sz="3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710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Changing to present tense.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05088"/>
            <a:ext cx="10515600" cy="29011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lived</a:t>
            </a: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lives</a:t>
            </a:r>
          </a:p>
          <a:p>
            <a:pPr marL="0" indent="0" algn="ctr">
              <a:buNone/>
            </a:pPr>
            <a:endParaRPr lang="en-GB" sz="3600" b="1" dirty="0">
              <a:solidFill>
                <a:srgbClr val="FF0000"/>
              </a:solidFill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Rapunzel 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lives</a:t>
            </a:r>
            <a:r>
              <a:rPr lang="en-GB" sz="3600" b="1" dirty="0" smtClean="0">
                <a:solidFill>
                  <a:srgbClr val="00206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 all alone in a tall, dark tower.</a:t>
            </a:r>
            <a:endParaRPr lang="en-GB" sz="36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487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B18B53-A818-FA46-933A-D65E05EB3E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346"/>
          <a:stretch/>
        </p:blipFill>
        <p:spPr>
          <a:xfrm>
            <a:off x="278295" y="370229"/>
            <a:ext cx="11743583" cy="585166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C55B0B0-9B61-4E43-AF3A-68B9573F9B51}"/>
              </a:ext>
            </a:extLst>
          </p:cNvPr>
          <p:cNvGrpSpPr/>
          <p:nvPr/>
        </p:nvGrpSpPr>
        <p:grpSpPr>
          <a:xfrm>
            <a:off x="1629293" y="1920213"/>
            <a:ext cx="2385920" cy="2528391"/>
            <a:chOff x="1629293" y="1920213"/>
            <a:chExt cx="2385920" cy="2528391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14:cNvPr>
                <p14:cNvContentPartPr/>
                <p14:nvPr/>
              </p14:nvContentPartPr>
              <p14:xfrm>
                <a:off x="1632868" y="2099964"/>
                <a:ext cx="2130480" cy="23486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70228" y="2037324"/>
                  <a:ext cx="2256120" cy="247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14:cNvPr>
                <p14:cNvContentPartPr/>
                <p14:nvPr/>
              </p14:nvContentPartPr>
              <p14:xfrm>
                <a:off x="2538853" y="1960173"/>
                <a:ext cx="1476360" cy="15537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476213" y="1897533"/>
                  <a:ext cx="1602000" cy="167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14:cNvPr>
                <p14:cNvContentPartPr/>
                <p14:nvPr/>
              </p14:nvContentPartPr>
              <p14:xfrm>
                <a:off x="2385493" y="1920213"/>
                <a:ext cx="1626120" cy="20545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22493" y="1857573"/>
                  <a:ext cx="1751760" cy="218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14:cNvPr>
                <p14:cNvContentPartPr/>
                <p14:nvPr/>
              </p14:nvContentPartPr>
              <p14:xfrm>
                <a:off x="1629293" y="3197667"/>
                <a:ext cx="1291680" cy="10972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566293" y="3134667"/>
                  <a:ext cx="1417320" cy="1222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14:cNvPr>
              <p14:cNvContentPartPr/>
              <p14:nvPr/>
            </p14:nvContentPartPr>
            <p14:xfrm>
              <a:off x="7806809" y="3725268"/>
              <a:ext cx="529560" cy="7304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744169" y="3662268"/>
                <a:ext cx="655200" cy="85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14:cNvPr>
              <p14:cNvContentPartPr/>
              <p14:nvPr/>
            </p14:nvContentPartPr>
            <p14:xfrm>
              <a:off x="9627131" y="1924988"/>
              <a:ext cx="717120" cy="8647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564131" y="1861988"/>
                <a:ext cx="842760" cy="99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14:cNvPr>
              <p14:cNvContentPartPr/>
              <p14:nvPr/>
            </p14:nvContentPartPr>
            <p14:xfrm>
              <a:off x="8491331" y="2614388"/>
              <a:ext cx="1240920" cy="16239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428691" y="2551388"/>
                <a:ext cx="1366560" cy="174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14:cNvPr>
              <p14:cNvContentPartPr/>
              <p14:nvPr/>
            </p14:nvContentPartPr>
            <p14:xfrm>
              <a:off x="8658960" y="3509564"/>
              <a:ext cx="110520" cy="1252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650320" y="3500924"/>
                <a:ext cx="128160" cy="14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14:cNvPr>
              <p14:cNvContentPartPr/>
              <p14:nvPr/>
            </p14:nvContentPartPr>
            <p14:xfrm>
              <a:off x="8714760" y="3210044"/>
              <a:ext cx="217440" cy="2088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705760" y="3201404"/>
                <a:ext cx="235080" cy="226440"/>
              </a:xfrm>
              <a:prstGeom prst="rect">
                <a:avLst/>
              </a:prstGeom>
            </p:spPr>
          </p:pic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9337A037-60F5-8F44-87E0-E1347B05CF24}"/>
              </a:ext>
            </a:extLst>
          </p:cNvPr>
          <p:cNvGrpSpPr/>
          <p:nvPr/>
        </p:nvGrpSpPr>
        <p:grpSpPr>
          <a:xfrm>
            <a:off x="9452760" y="2118164"/>
            <a:ext cx="585360" cy="881280"/>
            <a:chOff x="9452760" y="2118164"/>
            <a:chExt cx="585360" cy="881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14:cNvPr>
                <p14:cNvContentPartPr/>
                <p14:nvPr/>
              </p14:nvContentPartPr>
              <p14:xfrm>
                <a:off x="9452760" y="2490404"/>
                <a:ext cx="140400" cy="5090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9444120" y="2481764"/>
                  <a:ext cx="158040" cy="52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14:cNvPr>
                <p14:cNvContentPartPr/>
                <p14:nvPr/>
              </p14:nvContentPartPr>
              <p14:xfrm>
                <a:off x="9867120" y="2576444"/>
                <a:ext cx="171000" cy="1911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9858480" y="2567444"/>
                  <a:ext cx="18864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14:cNvPr>
                <p14:cNvContentPartPr/>
                <p14:nvPr/>
              </p14:nvContentPartPr>
              <p14:xfrm>
                <a:off x="9936600" y="2118164"/>
                <a:ext cx="87840" cy="21204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9927960" y="2109164"/>
                  <a:ext cx="105480" cy="229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14:cNvPr>
              <p14:cNvContentPartPr/>
              <p14:nvPr/>
            </p14:nvContentPartPr>
            <p14:xfrm>
              <a:off x="8362942" y="3352833"/>
              <a:ext cx="252360" cy="25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8327302" y="3317193"/>
                <a:ext cx="324000" cy="33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14:cNvPr>
              <p14:cNvContentPartPr/>
              <p14:nvPr/>
            </p14:nvContentPartPr>
            <p14:xfrm>
              <a:off x="8742742" y="2674593"/>
              <a:ext cx="545760" cy="5065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8706742" y="2638593"/>
                <a:ext cx="617400" cy="57816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 1"/>
          <p:cNvSpPr/>
          <p:nvPr/>
        </p:nvSpPr>
        <p:spPr>
          <a:xfrm>
            <a:off x="278296" y="2330204"/>
            <a:ext cx="5486400" cy="3176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341453" y="2233284"/>
            <a:ext cx="56653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Up she climbed, because that was the only way into the tower. 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-2336827" y="581773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tense?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-1763817" y="4641232"/>
            <a:ext cx="71838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A. Past</a:t>
            </a:r>
            <a:b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B. Present</a:t>
            </a:r>
            <a:b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C. Future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179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B18B53-A818-FA46-933A-D65E05EB3E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346"/>
          <a:stretch/>
        </p:blipFill>
        <p:spPr>
          <a:xfrm>
            <a:off x="278295" y="370229"/>
            <a:ext cx="11743583" cy="585166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C55B0B0-9B61-4E43-AF3A-68B9573F9B51}"/>
              </a:ext>
            </a:extLst>
          </p:cNvPr>
          <p:cNvGrpSpPr/>
          <p:nvPr/>
        </p:nvGrpSpPr>
        <p:grpSpPr>
          <a:xfrm>
            <a:off x="1629293" y="1920213"/>
            <a:ext cx="2385920" cy="2528391"/>
            <a:chOff x="1629293" y="1920213"/>
            <a:chExt cx="2385920" cy="2528391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14:cNvPr>
                <p14:cNvContentPartPr/>
                <p14:nvPr/>
              </p14:nvContentPartPr>
              <p14:xfrm>
                <a:off x="1632868" y="2099964"/>
                <a:ext cx="2130480" cy="23486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70228" y="2037324"/>
                  <a:ext cx="2256120" cy="247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14:cNvPr>
                <p14:cNvContentPartPr/>
                <p14:nvPr/>
              </p14:nvContentPartPr>
              <p14:xfrm>
                <a:off x="2538853" y="1960173"/>
                <a:ext cx="1476360" cy="15537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476213" y="1897533"/>
                  <a:ext cx="1602000" cy="167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14:cNvPr>
                <p14:cNvContentPartPr/>
                <p14:nvPr/>
              </p14:nvContentPartPr>
              <p14:xfrm>
                <a:off x="2385493" y="1920213"/>
                <a:ext cx="1626120" cy="20545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22493" y="1857573"/>
                  <a:ext cx="1751760" cy="218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14:cNvPr>
                <p14:cNvContentPartPr/>
                <p14:nvPr/>
              </p14:nvContentPartPr>
              <p14:xfrm>
                <a:off x="1629293" y="3197667"/>
                <a:ext cx="1291680" cy="10972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566293" y="3134667"/>
                  <a:ext cx="1417320" cy="1222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14:cNvPr>
              <p14:cNvContentPartPr/>
              <p14:nvPr/>
            </p14:nvContentPartPr>
            <p14:xfrm>
              <a:off x="7806809" y="3725268"/>
              <a:ext cx="529560" cy="7304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744169" y="3662268"/>
                <a:ext cx="655200" cy="85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14:cNvPr>
              <p14:cNvContentPartPr/>
              <p14:nvPr/>
            </p14:nvContentPartPr>
            <p14:xfrm>
              <a:off x="9627131" y="1924988"/>
              <a:ext cx="717120" cy="8647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564131" y="1861988"/>
                <a:ext cx="842760" cy="99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14:cNvPr>
              <p14:cNvContentPartPr/>
              <p14:nvPr/>
            </p14:nvContentPartPr>
            <p14:xfrm>
              <a:off x="8491331" y="2614388"/>
              <a:ext cx="1240920" cy="16239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428691" y="2551388"/>
                <a:ext cx="1366560" cy="174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14:cNvPr>
              <p14:cNvContentPartPr/>
              <p14:nvPr/>
            </p14:nvContentPartPr>
            <p14:xfrm>
              <a:off x="8658960" y="3509564"/>
              <a:ext cx="110520" cy="1252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650320" y="3500924"/>
                <a:ext cx="128160" cy="14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14:cNvPr>
              <p14:cNvContentPartPr/>
              <p14:nvPr/>
            </p14:nvContentPartPr>
            <p14:xfrm>
              <a:off x="8714760" y="3210044"/>
              <a:ext cx="217440" cy="2088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705760" y="3201404"/>
                <a:ext cx="235080" cy="226440"/>
              </a:xfrm>
              <a:prstGeom prst="rect">
                <a:avLst/>
              </a:prstGeom>
            </p:spPr>
          </p:pic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9337A037-60F5-8F44-87E0-E1347B05CF24}"/>
              </a:ext>
            </a:extLst>
          </p:cNvPr>
          <p:cNvGrpSpPr/>
          <p:nvPr/>
        </p:nvGrpSpPr>
        <p:grpSpPr>
          <a:xfrm>
            <a:off x="9452760" y="2118164"/>
            <a:ext cx="585360" cy="881280"/>
            <a:chOff x="9452760" y="2118164"/>
            <a:chExt cx="585360" cy="881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14:cNvPr>
                <p14:cNvContentPartPr/>
                <p14:nvPr/>
              </p14:nvContentPartPr>
              <p14:xfrm>
                <a:off x="9452760" y="2490404"/>
                <a:ext cx="140400" cy="5090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9444120" y="2481764"/>
                  <a:ext cx="158040" cy="52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14:cNvPr>
                <p14:cNvContentPartPr/>
                <p14:nvPr/>
              </p14:nvContentPartPr>
              <p14:xfrm>
                <a:off x="9867120" y="2576444"/>
                <a:ext cx="171000" cy="1911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9858480" y="2567444"/>
                  <a:ext cx="18864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14:cNvPr>
                <p14:cNvContentPartPr/>
                <p14:nvPr/>
              </p14:nvContentPartPr>
              <p14:xfrm>
                <a:off x="9936600" y="2118164"/>
                <a:ext cx="87840" cy="21204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9927960" y="2109164"/>
                  <a:ext cx="105480" cy="229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14:cNvPr>
              <p14:cNvContentPartPr/>
              <p14:nvPr/>
            </p14:nvContentPartPr>
            <p14:xfrm>
              <a:off x="8362942" y="3352833"/>
              <a:ext cx="252360" cy="25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8327302" y="3317193"/>
                <a:ext cx="324000" cy="33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14:cNvPr>
              <p14:cNvContentPartPr/>
              <p14:nvPr/>
            </p14:nvContentPartPr>
            <p14:xfrm>
              <a:off x="8742742" y="2674593"/>
              <a:ext cx="545760" cy="5065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8706742" y="2638593"/>
                <a:ext cx="617400" cy="57816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 1"/>
          <p:cNvSpPr/>
          <p:nvPr/>
        </p:nvSpPr>
        <p:spPr>
          <a:xfrm>
            <a:off x="278296" y="2330204"/>
            <a:ext cx="5486400" cy="3176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341453" y="2233284"/>
            <a:ext cx="56653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Up she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climbed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because that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was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the only way into the tower. 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-2336827" y="581773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tense?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-1419114" y="5327113"/>
            <a:ext cx="71838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A.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Past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599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B18B53-A818-FA46-933A-D65E05EB3E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346"/>
          <a:stretch/>
        </p:blipFill>
        <p:spPr>
          <a:xfrm>
            <a:off x="278295" y="370229"/>
            <a:ext cx="11743583" cy="585166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C55B0B0-9B61-4E43-AF3A-68B9573F9B51}"/>
              </a:ext>
            </a:extLst>
          </p:cNvPr>
          <p:cNvGrpSpPr/>
          <p:nvPr/>
        </p:nvGrpSpPr>
        <p:grpSpPr>
          <a:xfrm>
            <a:off x="1629293" y="1920213"/>
            <a:ext cx="2385920" cy="2528391"/>
            <a:chOff x="1629293" y="1920213"/>
            <a:chExt cx="2385920" cy="2528391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14:cNvPr>
                <p14:cNvContentPartPr/>
                <p14:nvPr/>
              </p14:nvContentPartPr>
              <p14:xfrm>
                <a:off x="1632868" y="2099964"/>
                <a:ext cx="2130480" cy="23486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70228" y="2037324"/>
                  <a:ext cx="2256120" cy="247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14:cNvPr>
                <p14:cNvContentPartPr/>
                <p14:nvPr/>
              </p14:nvContentPartPr>
              <p14:xfrm>
                <a:off x="2538853" y="1960173"/>
                <a:ext cx="1476360" cy="15537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476213" y="1897533"/>
                  <a:ext cx="1602000" cy="167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14:cNvPr>
                <p14:cNvContentPartPr/>
                <p14:nvPr/>
              </p14:nvContentPartPr>
              <p14:xfrm>
                <a:off x="2385493" y="1920213"/>
                <a:ext cx="1626120" cy="20545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22493" y="1857573"/>
                  <a:ext cx="1751760" cy="218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14:cNvPr>
                <p14:cNvContentPartPr/>
                <p14:nvPr/>
              </p14:nvContentPartPr>
              <p14:xfrm>
                <a:off x="1629293" y="3197667"/>
                <a:ext cx="1291680" cy="10972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566293" y="3134667"/>
                  <a:ext cx="1417320" cy="1222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14:cNvPr>
              <p14:cNvContentPartPr/>
              <p14:nvPr/>
            </p14:nvContentPartPr>
            <p14:xfrm>
              <a:off x="7806809" y="3725268"/>
              <a:ext cx="529560" cy="7304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744169" y="3662268"/>
                <a:ext cx="655200" cy="85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14:cNvPr>
              <p14:cNvContentPartPr/>
              <p14:nvPr/>
            </p14:nvContentPartPr>
            <p14:xfrm>
              <a:off x="9627131" y="1924988"/>
              <a:ext cx="717120" cy="8647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564131" y="1861988"/>
                <a:ext cx="842760" cy="99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14:cNvPr>
              <p14:cNvContentPartPr/>
              <p14:nvPr/>
            </p14:nvContentPartPr>
            <p14:xfrm>
              <a:off x="8491331" y="2614388"/>
              <a:ext cx="1240920" cy="16239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428691" y="2551388"/>
                <a:ext cx="1366560" cy="174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14:cNvPr>
              <p14:cNvContentPartPr/>
              <p14:nvPr/>
            </p14:nvContentPartPr>
            <p14:xfrm>
              <a:off x="8658960" y="3509564"/>
              <a:ext cx="110520" cy="1252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650320" y="3500924"/>
                <a:ext cx="128160" cy="14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14:cNvPr>
              <p14:cNvContentPartPr/>
              <p14:nvPr/>
            </p14:nvContentPartPr>
            <p14:xfrm>
              <a:off x="8714760" y="3210044"/>
              <a:ext cx="217440" cy="2088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705760" y="3201404"/>
                <a:ext cx="235080" cy="226440"/>
              </a:xfrm>
              <a:prstGeom prst="rect">
                <a:avLst/>
              </a:prstGeom>
            </p:spPr>
          </p:pic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9337A037-60F5-8F44-87E0-E1347B05CF24}"/>
              </a:ext>
            </a:extLst>
          </p:cNvPr>
          <p:cNvGrpSpPr/>
          <p:nvPr/>
        </p:nvGrpSpPr>
        <p:grpSpPr>
          <a:xfrm>
            <a:off x="9452760" y="2118164"/>
            <a:ext cx="585360" cy="881280"/>
            <a:chOff x="9452760" y="2118164"/>
            <a:chExt cx="585360" cy="881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14:cNvPr>
                <p14:cNvContentPartPr/>
                <p14:nvPr/>
              </p14:nvContentPartPr>
              <p14:xfrm>
                <a:off x="9452760" y="2490404"/>
                <a:ext cx="140400" cy="5090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9444120" y="2481764"/>
                  <a:ext cx="158040" cy="52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14:cNvPr>
                <p14:cNvContentPartPr/>
                <p14:nvPr/>
              </p14:nvContentPartPr>
              <p14:xfrm>
                <a:off x="9867120" y="2576444"/>
                <a:ext cx="171000" cy="1911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9858480" y="2567444"/>
                  <a:ext cx="18864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14:cNvPr>
                <p14:cNvContentPartPr/>
                <p14:nvPr/>
              </p14:nvContentPartPr>
              <p14:xfrm>
                <a:off x="9936600" y="2118164"/>
                <a:ext cx="87840" cy="21204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9927960" y="2109164"/>
                  <a:ext cx="105480" cy="229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14:cNvPr>
              <p14:cNvContentPartPr/>
              <p14:nvPr/>
            </p14:nvContentPartPr>
            <p14:xfrm>
              <a:off x="8362942" y="3352833"/>
              <a:ext cx="252360" cy="25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8327302" y="3317193"/>
                <a:ext cx="324000" cy="33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14:cNvPr>
              <p14:cNvContentPartPr/>
              <p14:nvPr/>
            </p14:nvContentPartPr>
            <p14:xfrm>
              <a:off x="8742742" y="2674593"/>
              <a:ext cx="545760" cy="5065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8706742" y="2638593"/>
                <a:ext cx="617400" cy="57816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 1"/>
          <p:cNvSpPr/>
          <p:nvPr/>
        </p:nvSpPr>
        <p:spPr>
          <a:xfrm>
            <a:off x="278296" y="2330204"/>
            <a:ext cx="5486400" cy="3176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234294" y="3302813"/>
            <a:ext cx="56653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Up she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climbed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because that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was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the only way into the tower. 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0" y="524754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Changing to present tense.</a:t>
            </a:r>
            <a:endParaRPr lang="en-GB" sz="6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373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B18B53-A818-FA46-933A-D65E05EB3E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346"/>
          <a:stretch/>
        </p:blipFill>
        <p:spPr>
          <a:xfrm>
            <a:off x="278295" y="370229"/>
            <a:ext cx="11743583" cy="585166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C55B0B0-9B61-4E43-AF3A-68B9573F9B51}"/>
              </a:ext>
            </a:extLst>
          </p:cNvPr>
          <p:cNvGrpSpPr/>
          <p:nvPr/>
        </p:nvGrpSpPr>
        <p:grpSpPr>
          <a:xfrm>
            <a:off x="1629293" y="1920213"/>
            <a:ext cx="2385920" cy="2528391"/>
            <a:chOff x="1629293" y="1920213"/>
            <a:chExt cx="2385920" cy="2528391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14:cNvPr>
                <p14:cNvContentPartPr/>
                <p14:nvPr/>
              </p14:nvContentPartPr>
              <p14:xfrm>
                <a:off x="1632868" y="2099964"/>
                <a:ext cx="2130480" cy="2348640"/>
              </p14:xfrm>
            </p:contentPart>
          </mc:Choice>
          <mc:Fallback xmlns=""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6E6F46D9-E340-4440-BED0-F2BAA2D6C335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70228" y="2037324"/>
                  <a:ext cx="2256120" cy="247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14:cNvPr>
                <p14:cNvContentPartPr/>
                <p14:nvPr/>
              </p14:nvContentPartPr>
              <p14:xfrm>
                <a:off x="2538853" y="1960173"/>
                <a:ext cx="1476360" cy="15537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B253AB64-7776-F647-B415-2DED0C8EA1C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476213" y="1897533"/>
                  <a:ext cx="1602000" cy="167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14:cNvPr>
                <p14:cNvContentPartPr/>
                <p14:nvPr/>
              </p14:nvContentPartPr>
              <p14:xfrm>
                <a:off x="2385493" y="1920213"/>
                <a:ext cx="1626120" cy="20545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67CE6612-ACB1-3748-A61D-1B6F4A927F15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22493" y="1857573"/>
                  <a:ext cx="1751760" cy="218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14:cNvPr>
                <p14:cNvContentPartPr/>
                <p14:nvPr/>
              </p14:nvContentPartPr>
              <p14:xfrm>
                <a:off x="1629293" y="3197667"/>
                <a:ext cx="1291680" cy="10972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494983BA-EA8F-F94F-BF60-B8E02ACF7254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566293" y="3134667"/>
                  <a:ext cx="1417320" cy="1222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14:cNvPr>
              <p14:cNvContentPartPr/>
              <p14:nvPr/>
            </p14:nvContentPartPr>
            <p14:xfrm>
              <a:off x="7806809" y="3725268"/>
              <a:ext cx="529560" cy="7304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DA29021-B897-9F4D-A701-8FAE2BAE3F5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744169" y="3662268"/>
                <a:ext cx="655200" cy="85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14:cNvPr>
              <p14:cNvContentPartPr/>
              <p14:nvPr/>
            </p14:nvContentPartPr>
            <p14:xfrm>
              <a:off x="9627131" y="1924988"/>
              <a:ext cx="717120" cy="8647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EC2C0ADD-2007-4D45-AAF4-13156FDEF73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564131" y="1861988"/>
                <a:ext cx="842760" cy="99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14:cNvPr>
              <p14:cNvContentPartPr/>
              <p14:nvPr/>
            </p14:nvContentPartPr>
            <p14:xfrm>
              <a:off x="8491331" y="2614388"/>
              <a:ext cx="1240920" cy="16239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49D033C-6F2D-7945-A7AC-43C3330BE69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428691" y="2551388"/>
                <a:ext cx="1366560" cy="1749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14:cNvPr>
              <p14:cNvContentPartPr/>
              <p14:nvPr/>
            </p14:nvContentPartPr>
            <p14:xfrm>
              <a:off x="8658960" y="3509564"/>
              <a:ext cx="110520" cy="1252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C9791A2-F2CC-7541-AEA8-E6B9EF67762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650320" y="3500924"/>
                <a:ext cx="128160" cy="14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14:cNvPr>
              <p14:cNvContentPartPr/>
              <p14:nvPr/>
            </p14:nvContentPartPr>
            <p14:xfrm>
              <a:off x="8714760" y="3210044"/>
              <a:ext cx="217440" cy="2088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B4B390DC-5EB9-9F4C-A444-300E29B7C382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705760" y="3201404"/>
                <a:ext cx="235080" cy="226440"/>
              </a:xfrm>
              <a:prstGeom prst="rect">
                <a:avLst/>
              </a:prstGeom>
            </p:spPr>
          </p:pic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9337A037-60F5-8F44-87E0-E1347B05CF24}"/>
              </a:ext>
            </a:extLst>
          </p:cNvPr>
          <p:cNvGrpSpPr/>
          <p:nvPr/>
        </p:nvGrpSpPr>
        <p:grpSpPr>
          <a:xfrm>
            <a:off x="9452760" y="2118164"/>
            <a:ext cx="585360" cy="881280"/>
            <a:chOff x="9452760" y="2118164"/>
            <a:chExt cx="585360" cy="881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14:cNvPr>
                <p14:cNvContentPartPr/>
                <p14:nvPr/>
              </p14:nvContentPartPr>
              <p14:xfrm>
                <a:off x="9452760" y="2490404"/>
                <a:ext cx="140400" cy="50904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FA8209A7-A964-8A4C-BB32-A71F9ACF2BBE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9444120" y="2481764"/>
                  <a:ext cx="158040" cy="526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14:cNvPr>
                <p14:cNvContentPartPr/>
                <p14:nvPr/>
              </p14:nvContentPartPr>
              <p14:xfrm>
                <a:off x="9867120" y="2576444"/>
                <a:ext cx="171000" cy="19116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F1CA451C-6A3E-A347-AC06-3021767B6A19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9858480" y="2567444"/>
                  <a:ext cx="188640" cy="20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14:cNvPr>
                <p14:cNvContentPartPr/>
                <p14:nvPr/>
              </p14:nvContentPartPr>
              <p14:xfrm>
                <a:off x="9936600" y="2118164"/>
                <a:ext cx="87840" cy="21204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19E1FF59-00FA-8C47-B026-2404339B2AAC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9927960" y="2109164"/>
                  <a:ext cx="105480" cy="2296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14:cNvPr>
              <p14:cNvContentPartPr/>
              <p14:nvPr/>
            </p14:nvContentPartPr>
            <p14:xfrm>
              <a:off x="8362942" y="3352833"/>
              <a:ext cx="252360" cy="2584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72633F75-F653-534B-ACD4-A7ADDE11A324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8327302" y="3317193"/>
                <a:ext cx="324000" cy="33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14:cNvPr>
              <p14:cNvContentPartPr/>
              <p14:nvPr/>
            </p14:nvContentPartPr>
            <p14:xfrm>
              <a:off x="8742742" y="2674593"/>
              <a:ext cx="545760" cy="5065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372B2A80-8F26-134A-88AD-C944D70F8ED0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8706742" y="2638593"/>
                <a:ext cx="617400" cy="57816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 1"/>
          <p:cNvSpPr/>
          <p:nvPr/>
        </p:nvSpPr>
        <p:spPr>
          <a:xfrm>
            <a:off x="278296" y="2330204"/>
            <a:ext cx="5486400" cy="3176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234294" y="3302813"/>
            <a:ext cx="56653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Up she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climbs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, because that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is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the only way into the tower. 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550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80CF-4A8E-F34E-8F3F-7745BEE7E3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8468" y="424470"/>
            <a:ext cx="9144000" cy="848941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Comic Sans MS" panose="030F0902030302020204" pitchFamily="66" charset="0"/>
              </a:rPr>
              <a:t>Your task…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730A99C-ED10-454A-8FE0-8A609D66F2E8}"/>
              </a:ext>
            </a:extLst>
          </p:cNvPr>
          <p:cNvSpPr txBox="1">
            <a:spLocks/>
          </p:cNvSpPr>
          <p:nvPr/>
        </p:nvSpPr>
        <p:spPr>
          <a:xfrm>
            <a:off x="516610" y="1319906"/>
            <a:ext cx="7573505" cy="32817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GB" sz="28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Look at the pictures. What is happening?</a:t>
            </a:r>
          </a:p>
          <a:p>
            <a:pPr algn="l">
              <a:lnSpc>
                <a:spcPct val="150000"/>
              </a:lnSpc>
            </a:pPr>
            <a:r>
              <a:rPr lang="en-GB" sz="28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1. Write a sentence to explain what is happening NOW, in the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902030302020204" pitchFamily="66" charset="0"/>
              </a:rPr>
              <a:t>PRESENT</a:t>
            </a:r>
            <a:r>
              <a:rPr lang="en-GB" sz="28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 tense.</a:t>
            </a:r>
          </a:p>
          <a:p>
            <a:pPr algn="l">
              <a:lnSpc>
                <a:spcPct val="150000"/>
              </a:lnSpc>
            </a:pPr>
            <a:r>
              <a:rPr lang="en-GB" sz="28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2. Write the same sentence explaining what has happened, in the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902030302020204" pitchFamily="66" charset="0"/>
              </a:rPr>
              <a:t> PAST </a:t>
            </a:r>
            <a:r>
              <a:rPr lang="en-GB" sz="2800" dirty="0" smtClean="0">
                <a:solidFill>
                  <a:srgbClr val="002060"/>
                </a:solidFill>
                <a:latin typeface="Comic Sans MS" panose="030F0902030302020204" pitchFamily="66" charset="0"/>
              </a:rPr>
              <a:t>tense.</a:t>
            </a:r>
            <a:endParaRPr lang="en-GB" sz="2800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BB39F5-1813-4461-84D7-9C6716EDE6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371959" y="548707"/>
            <a:ext cx="3179445" cy="315404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8714443" y="664790"/>
            <a:ext cx="1623695" cy="368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AF3309-3FB1-4F31-B17C-1802C694BD6C}"/>
              </a:ext>
            </a:extLst>
          </p:cNvPr>
          <p:cNvPicPr/>
          <p:nvPr/>
        </p:nvPicPr>
        <p:blipFill rotWithShape="1">
          <a:blip r:embed="rId3"/>
          <a:srcRect l="48016"/>
          <a:stretch/>
        </p:blipFill>
        <p:spPr bwMode="auto">
          <a:xfrm>
            <a:off x="8371959" y="3818835"/>
            <a:ext cx="3155315" cy="293370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29483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240</Words>
  <Application>Microsoft Office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Wingdings</vt:lpstr>
      <vt:lpstr>Office Theme</vt:lpstr>
      <vt:lpstr>Which one is the correct past tense?  1. I buyed a sandwich. 2. I buying a sandwich. 3. I bought a sandwich. 4. I buyded a sandwich.</vt:lpstr>
      <vt:lpstr>Grammar – tenses</vt:lpstr>
      <vt:lpstr>What tense?</vt:lpstr>
      <vt:lpstr>What tense?</vt:lpstr>
      <vt:lpstr>Changing to present tense.</vt:lpstr>
      <vt:lpstr>Changing to present tense.</vt:lpstr>
      <vt:lpstr>PowerPoint Presentation</vt:lpstr>
      <vt:lpstr>PowerPoint Presentation</vt:lpstr>
      <vt:lpstr>PowerPoint Presentation</vt:lpstr>
      <vt:lpstr>PowerPoint Presentation</vt:lpstr>
      <vt:lpstr>Your task…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Knowles</dc:creator>
  <cp:lastModifiedBy>Laura Freeman</cp:lastModifiedBy>
  <cp:revision>17</cp:revision>
  <dcterms:created xsi:type="dcterms:W3CDTF">2021-02-25T13:29:51Z</dcterms:created>
  <dcterms:modified xsi:type="dcterms:W3CDTF">2021-03-04T13:04:06Z</dcterms:modified>
</cp:coreProperties>
</file>