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79" r:id="rId4"/>
    <p:sldId id="281" r:id="rId5"/>
    <p:sldId id="282" r:id="rId6"/>
    <p:sldId id="283" r:id="rId7"/>
    <p:sldId id="284" r:id="rId8"/>
    <p:sldId id="285" r:id="rId9"/>
    <p:sldId id="286" r:id="rId10"/>
    <p:sldId id="290" r:id="rId11"/>
    <p:sldId id="287" r:id="rId12"/>
    <p:sldId id="288" r:id="rId13"/>
    <p:sldId id="289" r:id="rId14"/>
    <p:sldId id="291" r:id="rId15"/>
    <p:sldId id="292" r:id="rId16"/>
    <p:sldId id="293" r:id="rId17"/>
    <p:sldId id="294" r:id="rId18"/>
    <p:sldId id="295" r:id="rId19"/>
    <p:sldId id="296" r:id="rId2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B0E3"/>
    <a:srgbClr val="7D7C78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Easter Journal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44077"/>
            <a:ext cx="2876313" cy="360098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It was Easter Sunday and Jaya, Ali and their family made their way to the church.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While Dad and Grandpa went inside the church, Jaya and Ali followed Mr Murphy to Sunday school.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There, Mr Murphy told them and the rest of the children the Easter story…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3816350" y="1430473"/>
            <a:ext cx="4572000" cy="4628194"/>
          </a:xfrm>
          <a:prstGeom prst="roundRect">
            <a:avLst>
              <a:gd name="adj" fmla="val 3209"/>
            </a:avLst>
          </a:prstGeom>
          <a:ln w="38100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765175"/>
            <a:ext cx="7627718" cy="4676173"/>
          </a:xfrm>
          <a:prstGeom prst="roundRect">
            <a:avLst>
              <a:gd name="adj" fmla="val 4470"/>
            </a:avLst>
          </a:prstGeom>
          <a:ln w="28575">
            <a:solidFill>
              <a:srgbClr val="4EB0E3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755650" y="5536352"/>
            <a:ext cx="762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Jesus arrived in Jerusalem on Palm Sunday. The people were happy to see Jesus and waved palm branches.</a:t>
            </a:r>
          </a:p>
        </p:txBody>
      </p:sp>
    </p:spTree>
    <p:extLst>
      <p:ext uri="{BB962C8B-B14F-4D97-AF65-F5344CB8AC3E}">
        <p14:creationId xmlns:p14="http://schemas.microsoft.com/office/powerpoint/2010/main" val="860724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354" y="765175"/>
            <a:ext cx="7635996" cy="4695171"/>
          </a:xfrm>
          <a:prstGeom prst="roundRect">
            <a:avLst>
              <a:gd name="adj" fmla="val 4326"/>
            </a:avLst>
          </a:prstGeom>
          <a:ln w="28575">
            <a:solidFill>
              <a:srgbClr val="4EB0E3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755650" y="5620946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Some important people were jealous of how much the people loved Jesus.</a:t>
            </a:r>
          </a:p>
        </p:txBody>
      </p:sp>
    </p:spTree>
    <p:extLst>
      <p:ext uri="{BB962C8B-B14F-4D97-AF65-F5344CB8AC3E}">
        <p14:creationId xmlns:p14="http://schemas.microsoft.com/office/powerpoint/2010/main" val="2388474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4647" y="765175"/>
            <a:ext cx="7668574" cy="4701209"/>
          </a:xfrm>
          <a:prstGeom prst="roundRect">
            <a:avLst>
              <a:gd name="adj" fmla="val 5112"/>
            </a:avLst>
          </a:prstGeom>
          <a:ln w="28575">
            <a:solidFill>
              <a:srgbClr val="4EB0E3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755650" y="5560289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Judas was one of Jesus’ special friends. The important people gave Judas money to tell them where Jesus was so they could arrest him.</a:t>
            </a:r>
          </a:p>
        </p:txBody>
      </p:sp>
    </p:spTree>
    <p:extLst>
      <p:ext uri="{BB962C8B-B14F-4D97-AF65-F5344CB8AC3E}">
        <p14:creationId xmlns:p14="http://schemas.microsoft.com/office/powerpoint/2010/main" val="173925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501693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Jesus had a special dinner called a Passover meal with his friends. This meal is now known as the Last Supper.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91" r="2449"/>
          <a:stretch/>
        </p:blipFill>
        <p:spPr>
          <a:xfrm>
            <a:off x="749300" y="765175"/>
            <a:ext cx="7658100" cy="4675063"/>
          </a:xfrm>
          <a:prstGeom prst="roundRect">
            <a:avLst>
              <a:gd name="adj" fmla="val 4273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3012898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499750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Jesus gave his friends bread and wine. He then told them that one of them had turned against him.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88" t="8925" r="3968"/>
          <a:stretch/>
        </p:blipFill>
        <p:spPr>
          <a:xfrm>
            <a:off x="752061" y="765175"/>
            <a:ext cx="7632700" cy="4406381"/>
          </a:xfrm>
          <a:prstGeom prst="roundRect">
            <a:avLst>
              <a:gd name="adj" fmla="val 4750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21206272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>
          <a:xfrm>
            <a:off x="755650" y="5495491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Jesus said that Peter would pretend he didn’t know Jesus before the morning arrived and the cock crowed.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755650" y="751927"/>
            <a:ext cx="7632700" cy="4692288"/>
            <a:chOff x="755650" y="1398045"/>
            <a:chExt cx="7632700" cy="4692288"/>
          </a:xfrm>
        </p:grpSpPr>
        <p:sp>
          <p:nvSpPr>
            <p:cNvPr id="7" name="Rounded Rectangle 6"/>
            <p:cNvSpPr/>
            <p:nvPr/>
          </p:nvSpPr>
          <p:spPr>
            <a:xfrm>
              <a:off x="755650" y="1398045"/>
              <a:ext cx="7632700" cy="4692288"/>
            </a:xfrm>
            <a:prstGeom prst="roundRect">
              <a:avLst>
                <a:gd name="adj" fmla="val 4319"/>
              </a:avLst>
            </a:prstGeom>
            <a:solidFill>
              <a:srgbClr val="959186"/>
            </a:solidFill>
            <a:ln w="28575">
              <a:solidFill>
                <a:srgbClr val="4EB0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 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765377" y="4524640"/>
              <a:ext cx="7610139" cy="1550426"/>
            </a:xfrm>
            <a:custGeom>
              <a:avLst/>
              <a:gdLst>
                <a:gd name="connsiteX0" fmla="*/ 0 w 7632700"/>
                <a:gd name="connsiteY0" fmla="*/ 0 h 1545562"/>
                <a:gd name="connsiteX1" fmla="*/ 7632700 w 7632700"/>
                <a:gd name="connsiteY1" fmla="*/ 0 h 1545562"/>
                <a:gd name="connsiteX2" fmla="*/ 7632700 w 7632700"/>
                <a:gd name="connsiteY2" fmla="*/ 263066 h 1545562"/>
                <a:gd name="connsiteX3" fmla="*/ 7632700 w 7632700"/>
                <a:gd name="connsiteY3" fmla="*/ 567944 h 1545562"/>
                <a:gd name="connsiteX4" fmla="*/ 7632700 w 7632700"/>
                <a:gd name="connsiteY4" fmla="*/ 1289057 h 1545562"/>
                <a:gd name="connsiteX5" fmla="*/ 7376195 w 7632700"/>
                <a:gd name="connsiteY5" fmla="*/ 1545562 h 1545562"/>
                <a:gd name="connsiteX6" fmla="*/ 256505 w 7632700"/>
                <a:gd name="connsiteY6" fmla="*/ 1545562 h 1545562"/>
                <a:gd name="connsiteX7" fmla="*/ 0 w 7632700"/>
                <a:gd name="connsiteY7" fmla="*/ 1289057 h 1545562"/>
                <a:gd name="connsiteX8" fmla="*/ 0 w 7632700"/>
                <a:gd name="connsiteY8" fmla="*/ 567944 h 1545562"/>
                <a:gd name="connsiteX9" fmla="*/ 0 w 7632700"/>
                <a:gd name="connsiteY9" fmla="*/ 263066 h 1545562"/>
                <a:gd name="connsiteX0" fmla="*/ 0 w 7632700"/>
                <a:gd name="connsiteY0" fmla="*/ 0 h 1545562"/>
                <a:gd name="connsiteX1" fmla="*/ 7632700 w 7632700"/>
                <a:gd name="connsiteY1" fmla="*/ 0 h 1545562"/>
                <a:gd name="connsiteX2" fmla="*/ 7632700 w 7632700"/>
                <a:gd name="connsiteY2" fmla="*/ 263066 h 1545562"/>
                <a:gd name="connsiteX3" fmla="*/ 7632700 w 7632700"/>
                <a:gd name="connsiteY3" fmla="*/ 567944 h 1545562"/>
                <a:gd name="connsiteX4" fmla="*/ 7632700 w 7632700"/>
                <a:gd name="connsiteY4" fmla="*/ 1289057 h 1545562"/>
                <a:gd name="connsiteX5" fmla="*/ 7376195 w 7632700"/>
                <a:gd name="connsiteY5" fmla="*/ 1545562 h 1545562"/>
                <a:gd name="connsiteX6" fmla="*/ 256505 w 7632700"/>
                <a:gd name="connsiteY6" fmla="*/ 1545562 h 1545562"/>
                <a:gd name="connsiteX7" fmla="*/ 9743 w 7632700"/>
                <a:gd name="connsiteY7" fmla="*/ 1337695 h 1545562"/>
                <a:gd name="connsiteX8" fmla="*/ 0 w 7632700"/>
                <a:gd name="connsiteY8" fmla="*/ 567944 h 1545562"/>
                <a:gd name="connsiteX9" fmla="*/ 0 w 7632700"/>
                <a:gd name="connsiteY9" fmla="*/ 263066 h 1545562"/>
                <a:gd name="connsiteX10" fmla="*/ 0 w 7632700"/>
                <a:gd name="connsiteY10" fmla="*/ 0 h 1545562"/>
                <a:gd name="connsiteX0" fmla="*/ 14617 w 7632700"/>
                <a:gd name="connsiteY0" fmla="*/ 0 h 1550426"/>
                <a:gd name="connsiteX1" fmla="*/ 7632700 w 7632700"/>
                <a:gd name="connsiteY1" fmla="*/ 4864 h 1550426"/>
                <a:gd name="connsiteX2" fmla="*/ 7632700 w 7632700"/>
                <a:gd name="connsiteY2" fmla="*/ 267930 h 1550426"/>
                <a:gd name="connsiteX3" fmla="*/ 7632700 w 7632700"/>
                <a:gd name="connsiteY3" fmla="*/ 572808 h 1550426"/>
                <a:gd name="connsiteX4" fmla="*/ 7632700 w 7632700"/>
                <a:gd name="connsiteY4" fmla="*/ 1293921 h 1550426"/>
                <a:gd name="connsiteX5" fmla="*/ 7376195 w 7632700"/>
                <a:gd name="connsiteY5" fmla="*/ 1550426 h 1550426"/>
                <a:gd name="connsiteX6" fmla="*/ 256505 w 7632700"/>
                <a:gd name="connsiteY6" fmla="*/ 1550426 h 1550426"/>
                <a:gd name="connsiteX7" fmla="*/ 9743 w 7632700"/>
                <a:gd name="connsiteY7" fmla="*/ 1342559 h 1550426"/>
                <a:gd name="connsiteX8" fmla="*/ 0 w 7632700"/>
                <a:gd name="connsiteY8" fmla="*/ 572808 h 1550426"/>
                <a:gd name="connsiteX9" fmla="*/ 0 w 7632700"/>
                <a:gd name="connsiteY9" fmla="*/ 267930 h 1550426"/>
                <a:gd name="connsiteX10" fmla="*/ 14617 w 7632700"/>
                <a:gd name="connsiteY10" fmla="*/ 0 h 1550426"/>
                <a:gd name="connsiteX0" fmla="*/ 14617 w 7632700"/>
                <a:gd name="connsiteY0" fmla="*/ 0 h 1550426"/>
                <a:gd name="connsiteX1" fmla="*/ 7632700 w 7632700"/>
                <a:gd name="connsiteY1" fmla="*/ 4864 h 1550426"/>
                <a:gd name="connsiteX2" fmla="*/ 7632700 w 7632700"/>
                <a:gd name="connsiteY2" fmla="*/ 267930 h 1550426"/>
                <a:gd name="connsiteX3" fmla="*/ 7632700 w 7632700"/>
                <a:gd name="connsiteY3" fmla="*/ 572808 h 1550426"/>
                <a:gd name="connsiteX4" fmla="*/ 7632700 w 7632700"/>
                <a:gd name="connsiteY4" fmla="*/ 1293921 h 1550426"/>
                <a:gd name="connsiteX5" fmla="*/ 7376195 w 7632700"/>
                <a:gd name="connsiteY5" fmla="*/ 1550426 h 1550426"/>
                <a:gd name="connsiteX6" fmla="*/ 256505 w 7632700"/>
                <a:gd name="connsiteY6" fmla="*/ 1550426 h 1550426"/>
                <a:gd name="connsiteX7" fmla="*/ 9743 w 7632700"/>
                <a:gd name="connsiteY7" fmla="*/ 1342559 h 1550426"/>
                <a:gd name="connsiteX8" fmla="*/ 0 w 7632700"/>
                <a:gd name="connsiteY8" fmla="*/ 572808 h 1550426"/>
                <a:gd name="connsiteX9" fmla="*/ 9744 w 7632700"/>
                <a:gd name="connsiteY9" fmla="*/ 272794 h 1550426"/>
                <a:gd name="connsiteX10" fmla="*/ 14617 w 7632700"/>
                <a:gd name="connsiteY10" fmla="*/ 0 h 1550426"/>
                <a:gd name="connsiteX0" fmla="*/ 4874 w 7622957"/>
                <a:gd name="connsiteY0" fmla="*/ 0 h 1550426"/>
                <a:gd name="connsiteX1" fmla="*/ 7622957 w 7622957"/>
                <a:gd name="connsiteY1" fmla="*/ 4864 h 1550426"/>
                <a:gd name="connsiteX2" fmla="*/ 7622957 w 7622957"/>
                <a:gd name="connsiteY2" fmla="*/ 267930 h 1550426"/>
                <a:gd name="connsiteX3" fmla="*/ 7622957 w 7622957"/>
                <a:gd name="connsiteY3" fmla="*/ 572808 h 1550426"/>
                <a:gd name="connsiteX4" fmla="*/ 7622957 w 7622957"/>
                <a:gd name="connsiteY4" fmla="*/ 1293921 h 1550426"/>
                <a:gd name="connsiteX5" fmla="*/ 7366452 w 7622957"/>
                <a:gd name="connsiteY5" fmla="*/ 1550426 h 1550426"/>
                <a:gd name="connsiteX6" fmla="*/ 246762 w 7622957"/>
                <a:gd name="connsiteY6" fmla="*/ 1550426 h 1550426"/>
                <a:gd name="connsiteX7" fmla="*/ 0 w 7622957"/>
                <a:gd name="connsiteY7" fmla="*/ 1342559 h 1550426"/>
                <a:gd name="connsiteX8" fmla="*/ 0 w 7622957"/>
                <a:gd name="connsiteY8" fmla="*/ 582536 h 1550426"/>
                <a:gd name="connsiteX9" fmla="*/ 1 w 7622957"/>
                <a:gd name="connsiteY9" fmla="*/ 272794 h 1550426"/>
                <a:gd name="connsiteX10" fmla="*/ 4874 w 7622957"/>
                <a:gd name="connsiteY10" fmla="*/ 0 h 1550426"/>
                <a:gd name="connsiteX0" fmla="*/ 4874 w 7622957"/>
                <a:gd name="connsiteY0" fmla="*/ 0 h 1550426"/>
                <a:gd name="connsiteX1" fmla="*/ 7622957 w 7622957"/>
                <a:gd name="connsiteY1" fmla="*/ 4864 h 1550426"/>
                <a:gd name="connsiteX2" fmla="*/ 7622957 w 7622957"/>
                <a:gd name="connsiteY2" fmla="*/ 267930 h 1550426"/>
                <a:gd name="connsiteX3" fmla="*/ 7622957 w 7622957"/>
                <a:gd name="connsiteY3" fmla="*/ 572808 h 1550426"/>
                <a:gd name="connsiteX4" fmla="*/ 7622957 w 7622957"/>
                <a:gd name="connsiteY4" fmla="*/ 1293921 h 1550426"/>
                <a:gd name="connsiteX5" fmla="*/ 7371325 w 7622957"/>
                <a:gd name="connsiteY5" fmla="*/ 1550426 h 1550426"/>
                <a:gd name="connsiteX6" fmla="*/ 246762 w 7622957"/>
                <a:gd name="connsiteY6" fmla="*/ 1550426 h 1550426"/>
                <a:gd name="connsiteX7" fmla="*/ 0 w 7622957"/>
                <a:gd name="connsiteY7" fmla="*/ 1342559 h 1550426"/>
                <a:gd name="connsiteX8" fmla="*/ 0 w 7622957"/>
                <a:gd name="connsiteY8" fmla="*/ 582536 h 1550426"/>
                <a:gd name="connsiteX9" fmla="*/ 1 w 7622957"/>
                <a:gd name="connsiteY9" fmla="*/ 272794 h 1550426"/>
                <a:gd name="connsiteX10" fmla="*/ 4874 w 7622957"/>
                <a:gd name="connsiteY10" fmla="*/ 0 h 1550426"/>
                <a:gd name="connsiteX0" fmla="*/ 4874 w 7622957"/>
                <a:gd name="connsiteY0" fmla="*/ 0 h 1550426"/>
                <a:gd name="connsiteX1" fmla="*/ 7622957 w 7622957"/>
                <a:gd name="connsiteY1" fmla="*/ 4864 h 1550426"/>
                <a:gd name="connsiteX2" fmla="*/ 7622957 w 7622957"/>
                <a:gd name="connsiteY2" fmla="*/ 267930 h 1550426"/>
                <a:gd name="connsiteX3" fmla="*/ 7622957 w 7622957"/>
                <a:gd name="connsiteY3" fmla="*/ 572808 h 1550426"/>
                <a:gd name="connsiteX4" fmla="*/ 7622957 w 7622957"/>
                <a:gd name="connsiteY4" fmla="*/ 1293921 h 1550426"/>
                <a:gd name="connsiteX5" fmla="*/ 7371325 w 7622957"/>
                <a:gd name="connsiteY5" fmla="*/ 1550426 h 1550426"/>
                <a:gd name="connsiteX6" fmla="*/ 246762 w 7622957"/>
                <a:gd name="connsiteY6" fmla="*/ 1550426 h 1550426"/>
                <a:gd name="connsiteX7" fmla="*/ 0 w 7622957"/>
                <a:gd name="connsiteY7" fmla="*/ 1342559 h 1550426"/>
                <a:gd name="connsiteX8" fmla="*/ 0 w 7622957"/>
                <a:gd name="connsiteY8" fmla="*/ 582536 h 1550426"/>
                <a:gd name="connsiteX9" fmla="*/ 1 w 7622957"/>
                <a:gd name="connsiteY9" fmla="*/ 272794 h 1550426"/>
                <a:gd name="connsiteX10" fmla="*/ 4874 w 7622957"/>
                <a:gd name="connsiteY10" fmla="*/ 0 h 1550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622957" h="1550426">
                  <a:moveTo>
                    <a:pt x="4874" y="0"/>
                  </a:moveTo>
                  <a:lnTo>
                    <a:pt x="7622957" y="4864"/>
                  </a:lnTo>
                  <a:lnTo>
                    <a:pt x="7622957" y="267930"/>
                  </a:lnTo>
                  <a:lnTo>
                    <a:pt x="7622957" y="572808"/>
                  </a:lnTo>
                  <a:lnTo>
                    <a:pt x="7622957" y="1293921"/>
                  </a:lnTo>
                  <a:cubicBezTo>
                    <a:pt x="7622957" y="1435585"/>
                    <a:pt x="7581197" y="1550426"/>
                    <a:pt x="7371325" y="1550426"/>
                  </a:cubicBezTo>
                  <a:lnTo>
                    <a:pt x="246762" y="1550426"/>
                  </a:lnTo>
                  <a:cubicBezTo>
                    <a:pt x="105098" y="1550426"/>
                    <a:pt x="0" y="1484223"/>
                    <a:pt x="0" y="1342559"/>
                  </a:cubicBezTo>
                  <a:lnTo>
                    <a:pt x="0" y="582536"/>
                  </a:lnTo>
                  <a:cubicBezTo>
                    <a:pt x="0" y="479289"/>
                    <a:pt x="1" y="376041"/>
                    <a:pt x="1" y="272794"/>
                  </a:cubicBezTo>
                  <a:cubicBezTo>
                    <a:pt x="1625" y="181863"/>
                    <a:pt x="3250" y="90931"/>
                    <a:pt x="4874" y="0"/>
                  </a:cubicBezTo>
                  <a:close/>
                </a:path>
              </a:pathLst>
            </a:custGeom>
            <a:solidFill>
              <a:srgbClr val="7D7C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en-GB" dirty="0"/>
                <a:t>                                           </a:t>
              </a:r>
            </a:p>
          </p:txBody>
        </p:sp>
        <p:cxnSp>
          <p:nvCxnSpPr>
            <p:cNvPr id="9" name="Straight Connector 8"/>
            <p:cNvCxnSpPr>
              <a:stCxn id="14" idx="0"/>
              <a:endCxn id="14" idx="1"/>
            </p:cNvCxnSpPr>
            <p:nvPr/>
          </p:nvCxnSpPr>
          <p:spPr>
            <a:xfrm>
              <a:off x="770243" y="4524640"/>
              <a:ext cx="7605273" cy="486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39378" y="1511657"/>
              <a:ext cx="5001034" cy="45634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01567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579611"/>
            <a:ext cx="7632700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Then Jesus went to pray in the garden of Gethsemane.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757234"/>
            <a:ext cx="7632700" cy="4695824"/>
          </a:xfrm>
          <a:prstGeom prst="roundRect">
            <a:avLst>
              <a:gd name="adj" fmla="val 4328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9604151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434755"/>
            <a:ext cx="7632700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Judas told the important people where Jesus was. Jesus was arrested.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62000" y="765175"/>
            <a:ext cx="7632700" cy="4432301"/>
            <a:chOff x="762000" y="765175"/>
            <a:chExt cx="7632700" cy="4432301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62000" y="765175"/>
              <a:ext cx="7632700" cy="4432301"/>
            </a:xfrm>
            <a:prstGeom prst="roundRect">
              <a:avLst>
                <a:gd name="adj" fmla="val 4616"/>
              </a:avLst>
            </a:prstGeom>
            <a:ln w="28575">
              <a:solidFill>
                <a:srgbClr val="4EB0E3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72274" y="920478"/>
              <a:ext cx="6343650" cy="42738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123523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65175" y="5500859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Peter followed Jesus and waited outside where he was being held. Someone asked if he was Jesus’ friend. Peter said he didn’t know Jesus.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000" y="765175"/>
            <a:ext cx="7639050" cy="4708525"/>
          </a:xfrm>
          <a:prstGeom prst="roundRect">
            <a:avLst>
              <a:gd name="adj" fmla="val 4361"/>
            </a:avLst>
          </a:prstGeom>
          <a:ln w="28575">
            <a:solidFill>
              <a:srgbClr val="4EB0E3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0168" y="1519237"/>
            <a:ext cx="4289816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493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507241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Then the cock crowed. Peter remembered what Jesus had said and felt very sad.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765175"/>
            <a:ext cx="7639292" cy="4687747"/>
          </a:xfrm>
          <a:prstGeom prst="roundRect">
            <a:avLst>
              <a:gd name="adj" fmla="val 4500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4264324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5614853"/>
            <a:ext cx="74742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Jesus had to carry a heavy cross through the streets of Jerusalem.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4647" y="765175"/>
            <a:ext cx="7657048" cy="4722443"/>
          </a:xfrm>
          <a:prstGeom prst="roundRect">
            <a:avLst>
              <a:gd name="adj" fmla="val 4973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3102079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570558"/>
            <a:ext cx="7632700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Jesus died on the cross. His friends and family were very sad.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765175"/>
            <a:ext cx="7632700" cy="4695463"/>
          </a:xfrm>
          <a:prstGeom prst="roundRect">
            <a:avLst>
              <a:gd name="adj" fmla="val 5098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4128331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8995" y="5501704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When Jesus died, the earth shook. The curtain in a special place called the Temple was torn in two.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4647" y="765175"/>
            <a:ext cx="7661519" cy="4682211"/>
          </a:xfrm>
          <a:prstGeom prst="roundRect">
            <a:avLst>
              <a:gd name="adj" fmla="val 4872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83387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810966"/>
            <a:ext cx="7617766" cy="4695463"/>
          </a:xfrm>
          <a:prstGeom prst="roundRect">
            <a:avLst>
              <a:gd name="adj" fmla="val 4905"/>
            </a:avLst>
          </a:prstGeom>
          <a:ln w="28575">
            <a:solidFill>
              <a:srgbClr val="4EB0E3"/>
            </a:solidFill>
          </a:ln>
        </p:spPr>
      </p:pic>
      <p:sp>
        <p:nvSpPr>
          <p:cNvPr id="3" name="Rectangle 2"/>
          <p:cNvSpPr>
            <a:spLocks/>
          </p:cNvSpPr>
          <p:nvPr/>
        </p:nvSpPr>
        <p:spPr>
          <a:xfrm>
            <a:off x="755650" y="5506429"/>
            <a:ext cx="7632700" cy="772107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Jesus’ body was put into a tomb. A large, heavy stone was put in front of the entrance.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50" y="2157106"/>
            <a:ext cx="7617766" cy="3349323"/>
          </a:xfrm>
          <a:prstGeom prst="roundRect">
            <a:avLst>
              <a:gd name="adj" fmla="val 7217"/>
            </a:avLst>
          </a:prstGeom>
        </p:spPr>
      </p:pic>
    </p:spTree>
    <p:extLst>
      <p:ext uri="{BB962C8B-B14F-4D97-AF65-F5344CB8AC3E}">
        <p14:creationId xmlns:p14="http://schemas.microsoft.com/office/powerpoint/2010/main" val="1755368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755650" y="5221582"/>
            <a:ext cx="7632700" cy="1049106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On the third day, Mary and some of Jesus’ other friends went to the tomb. Jesus’ body wasn’t there and the stone had been rolled away. </a:t>
            </a:r>
            <a:br>
              <a:rPr lang="en-GB" dirty="0"/>
            </a:br>
            <a:r>
              <a:rPr lang="en-GB" dirty="0"/>
              <a:t>An angel told them that Jesus had risen from the dead.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765175"/>
            <a:ext cx="7632700" cy="4429248"/>
          </a:xfrm>
          <a:prstGeom prst="roundRect">
            <a:avLst>
              <a:gd name="adj" fmla="val 4403"/>
            </a:avLst>
          </a:prstGeom>
          <a:ln w="28575">
            <a:solidFill>
              <a:srgbClr val="4EB0E3"/>
            </a:solidFill>
          </a:ln>
        </p:spPr>
      </p:pic>
    </p:spTree>
    <p:extLst>
      <p:ext uri="{BB962C8B-B14F-4D97-AF65-F5344CB8AC3E}">
        <p14:creationId xmlns:p14="http://schemas.microsoft.com/office/powerpoint/2010/main" val="3250806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5650" y="765175"/>
            <a:ext cx="7640516" cy="4473988"/>
          </a:xfrm>
          <a:prstGeom prst="roundRect">
            <a:avLst>
              <a:gd name="adj" fmla="val 4930"/>
            </a:avLst>
          </a:prstGeom>
          <a:ln w="28575">
            <a:solidFill>
              <a:srgbClr val="4EB0E3"/>
            </a:solidFill>
          </a:ln>
        </p:spPr>
      </p:pic>
      <p:sp>
        <p:nvSpPr>
          <p:cNvPr id="5" name="Rectangle 4"/>
          <p:cNvSpPr>
            <a:spLocks/>
          </p:cNvSpPr>
          <p:nvPr/>
        </p:nvSpPr>
        <p:spPr>
          <a:xfrm>
            <a:off x="755650" y="5436764"/>
            <a:ext cx="7632700" cy="495108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r>
              <a:rPr lang="en-GB" dirty="0"/>
              <a:t>Jesus visited his friends before going to heaven.</a:t>
            </a:r>
          </a:p>
        </p:txBody>
      </p:sp>
    </p:spTree>
    <p:extLst>
      <p:ext uri="{BB962C8B-B14F-4D97-AF65-F5344CB8AC3E}">
        <p14:creationId xmlns:p14="http://schemas.microsoft.com/office/powerpoint/2010/main" val="3618959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3789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180</TotalTime>
  <Words>360</Words>
  <Application>Microsoft Office PowerPoint</Application>
  <PresentationFormat>On-screen Show (4:3)</PresentationFormat>
  <Paragraphs>24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Twinkl</vt:lpstr>
      <vt:lpstr>Office Theme</vt:lpstr>
      <vt:lpstr>PowerPoint Presentation</vt:lpstr>
      <vt:lpstr>The Easter Journal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Melanie Anderson</cp:lastModifiedBy>
  <cp:revision>10</cp:revision>
  <dcterms:created xsi:type="dcterms:W3CDTF">2019-02-26T17:13:54Z</dcterms:created>
  <dcterms:modified xsi:type="dcterms:W3CDTF">2022-02-27T14:31:31Z</dcterms:modified>
</cp:coreProperties>
</file>