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714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76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75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79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35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287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480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394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795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920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122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F8434-1777-4B23-B617-951CA791E9EC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29F3E-CC9C-4A3B-811E-44D5F160D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10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674532" y="188076"/>
            <a:ext cx="5826487" cy="64256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293470" y="-245460"/>
            <a:ext cx="5528545" cy="734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84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327797" y="1191440"/>
            <a:ext cx="6512273" cy="44430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920603" y="1191440"/>
            <a:ext cx="6512273" cy="444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173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Tyler Bennett</dc:creator>
  <cp:lastModifiedBy>Tyler Bennett</cp:lastModifiedBy>
  <cp:revision>2</cp:revision>
  <dcterms:created xsi:type="dcterms:W3CDTF">2022-01-27T15:14:07Z</dcterms:created>
  <dcterms:modified xsi:type="dcterms:W3CDTF">2022-01-27T16:16:48Z</dcterms:modified>
</cp:coreProperties>
</file>