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18.xml" ContentType="application/vnd.openxmlformats-officedocument.presentationml.notesSlide+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notesSlides/notesSlide1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Layouts/slideLayout3.xml" ContentType="application/vnd.openxmlformats-officedocument.presentationml.slideLayout+xml"/>
  <Default Extension="jpeg" ContentType="image/jpeg"/>
  <Override PartName="/ppt/notesSlides/notesSlide17.xml" ContentType="application/vnd.openxmlformats-officedocument.presentationml.notesSlide+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1"/>
  </p:notesMasterIdLst>
  <p:sldIdLst>
    <p:sldId id="261" r:id="rId2"/>
    <p:sldId id="276" r:id="rId3"/>
    <p:sldId id="277" r:id="rId4"/>
    <p:sldId id="278" r:id="rId5"/>
    <p:sldId id="264" r:id="rId6"/>
    <p:sldId id="279" r:id="rId7"/>
    <p:sldId id="272" r:id="rId8"/>
    <p:sldId id="280" r:id="rId9"/>
    <p:sldId id="270" r:id="rId10"/>
    <p:sldId id="282" r:id="rId11"/>
    <p:sldId id="266" r:id="rId12"/>
    <p:sldId id="275" r:id="rId13"/>
    <p:sldId id="262" r:id="rId14"/>
    <p:sldId id="283" r:id="rId15"/>
    <p:sldId id="267" r:id="rId16"/>
    <p:sldId id="274" r:id="rId17"/>
    <p:sldId id="273" r:id="rId18"/>
    <p:sldId id="281" r:id="rId19"/>
    <p:sldId id="260" r:id="rId20"/>
  </p:sldIdLst>
  <p:sldSz cx="12192000" cy="6858000"/>
  <p:notesSz cx="6858000" cy="9144000"/>
  <p:defaultTex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showPr>
  <p:clrMru>
    <a:srgbClr val="FA6A02"/>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31348"/>
    <p:restoredTop sz="93061"/>
  </p:normalViewPr>
  <p:slideViewPr>
    <p:cSldViewPr snapToGrid="0">
      <p:cViewPr varScale="1">
        <p:scale>
          <a:sx n="67" d="100"/>
          <a:sy n="67" d="100"/>
        </p:scale>
        <p:origin x="-102" y="-198"/>
      </p:cViewPr>
      <p:guideLst>
        <p:guide orient="horz" pos="2160"/>
        <p:guide pos="3840"/>
      </p:guideLst>
    </p:cSldViewPr>
  </p:slideViewPr>
  <p:notesTextViewPr>
    <p:cViewPr>
      <p:scale>
        <a:sx n="1" d="1"/>
        <a:sy n="1" d="1"/>
      </p:scale>
      <p:origin x="0" y="0"/>
    </p:cViewPr>
  </p:notesTextViewPr>
  <p:sorterViewPr>
    <p:cViewPr>
      <p:scale>
        <a:sx n="100" d="100"/>
        <a:sy n="100" d="100"/>
      </p:scale>
      <p:origin x="0" y="-105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fontAlgn="auto">
              <a:spcBef>
                <a:spcPts val="0"/>
              </a:spcBef>
              <a:spcAft>
                <a:spcPts val="0"/>
              </a:spcAft>
              <a:defRPr sz="1200">
                <a:latin typeface="+mn-lt"/>
              </a:defRPr>
            </a:lvl1pPr>
          </a:lstStyle>
          <a:p>
            <a:pPr>
              <a:defRPr/>
            </a:pPr>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fontAlgn="auto">
              <a:spcBef>
                <a:spcPts val="0"/>
              </a:spcBef>
              <a:spcAft>
                <a:spcPts val="0"/>
              </a:spcAft>
              <a:defRPr sz="1200">
                <a:latin typeface="+mn-lt"/>
              </a:defRPr>
            </a:lvl1pPr>
          </a:lstStyle>
          <a:p>
            <a:pPr>
              <a:defRPr/>
            </a:pPr>
            <a:fld id="{049C7568-7D8B-4797-BE0C-C3F8A3DEDB5A}" type="datetimeFigureOut">
              <a:rPr lang="en-US"/>
              <a:pPr>
                <a:defRPr/>
              </a:pPr>
              <a:t>5/28/2020</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pPr lvl="0"/>
            <a:endParaRPr lang="en-US" noProof="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fontAlgn="auto">
              <a:spcBef>
                <a:spcPts val="0"/>
              </a:spcBef>
              <a:spcAft>
                <a:spcPts val="0"/>
              </a:spcAft>
              <a:defRPr sz="1200">
                <a:latin typeface="+mn-lt"/>
              </a:defRPr>
            </a:lvl1pPr>
          </a:lstStyle>
          <a:p>
            <a:pPr>
              <a:defRPr/>
            </a:pPr>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fontAlgn="auto">
              <a:spcBef>
                <a:spcPts val="0"/>
              </a:spcBef>
              <a:spcAft>
                <a:spcPts val="0"/>
              </a:spcAft>
              <a:defRPr sz="1200">
                <a:latin typeface="+mn-lt"/>
              </a:defRPr>
            </a:lvl1pPr>
          </a:lstStyle>
          <a:p>
            <a:pPr>
              <a:defRPr/>
            </a:pPr>
            <a:fld id="{58505786-C1F2-48D0-8D25-2718E11EBDF8}" type="slidenum">
              <a:rPr lang="en-US"/>
              <a:pPr>
                <a:defRPr/>
              </a:pPr>
              <a:t>‹#›</a:t>
            </a:fld>
            <a:endParaRPr 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1" name="Rectangle 2"/>
          <p:cNvSpPr>
            <a:spLocks noGrp="1" noRot="1" noChangeAspect="1" noTextEdit="1"/>
          </p:cNvSpPr>
          <p:nvPr>
            <p:ph type="sldImg"/>
          </p:nvPr>
        </p:nvSpPr>
        <p:spPr bwMode="auto">
          <a:noFill/>
          <a:ln>
            <a:solidFill>
              <a:srgbClr val="000000"/>
            </a:solidFill>
            <a:miter lim="800000"/>
            <a:headEnd/>
            <a:tailEnd/>
          </a:ln>
        </p:spPr>
      </p:sp>
      <p:sp>
        <p:nvSpPr>
          <p:cNvPr id="15362"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endParaRPr lang="en-US"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9" name="Rectangle 2"/>
          <p:cNvSpPr>
            <a:spLocks noGrp="1" noRot="1" noChangeAspect="1" noTextEdit="1"/>
          </p:cNvSpPr>
          <p:nvPr>
            <p:ph type="sldImg"/>
          </p:nvPr>
        </p:nvSpPr>
        <p:spPr bwMode="auto">
          <a:noFill/>
          <a:ln>
            <a:solidFill>
              <a:srgbClr val="000000"/>
            </a:solidFill>
            <a:miter lim="800000"/>
            <a:headEnd/>
            <a:tailEnd/>
          </a:ln>
        </p:spPr>
      </p:sp>
      <p:sp>
        <p:nvSpPr>
          <p:cNvPr id="17410"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endParaRPr lang="en-US"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Rectangle 2"/>
          <p:cNvSpPr>
            <a:spLocks noGrp="1" noRot="1" noChangeAspect="1" noTextEdit="1"/>
          </p:cNvSpPr>
          <p:nvPr>
            <p:ph type="sldImg"/>
          </p:nvPr>
        </p:nvSpPr>
        <p:spPr bwMode="auto">
          <a:noFill/>
          <a:ln>
            <a:solidFill>
              <a:srgbClr val="000000"/>
            </a:solidFill>
            <a:miter lim="800000"/>
            <a:headEnd/>
            <a:tailEnd/>
          </a:ln>
        </p:spPr>
      </p:sp>
      <p:sp>
        <p:nvSpPr>
          <p:cNvPr id="19458"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endParaRPr lang="en-US"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Rot="1" noChangeAspect="1" noTextEdit="1"/>
          </p:cNvSpPr>
          <p:nvPr>
            <p:ph type="sldImg"/>
          </p:nvPr>
        </p:nvSpPr>
        <p:spPr bwMode="auto">
          <a:noFill/>
          <a:ln>
            <a:solidFill>
              <a:srgbClr val="000000"/>
            </a:solidFill>
            <a:miter lim="800000"/>
            <a:headEnd/>
            <a:tailEnd/>
          </a:ln>
        </p:spPr>
      </p:sp>
      <p:sp>
        <p:nvSpPr>
          <p:cNvPr id="21506"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endParaRPr lang="en-US"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3" name="Rectangle 2"/>
          <p:cNvSpPr>
            <a:spLocks noGrp="1" noRot="1" noChangeAspect="1" noTextEdit="1"/>
          </p:cNvSpPr>
          <p:nvPr>
            <p:ph type="sldImg"/>
          </p:nvPr>
        </p:nvSpPr>
        <p:spPr bwMode="auto">
          <a:noFill/>
          <a:ln>
            <a:solidFill>
              <a:srgbClr val="000000"/>
            </a:solidFill>
            <a:miter lim="800000"/>
            <a:headEnd/>
            <a:tailEnd/>
          </a:ln>
        </p:spPr>
      </p:sp>
      <p:sp>
        <p:nvSpPr>
          <p:cNvPr id="23554"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endParaRPr lang="en-US"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1" name="Rectangle 2"/>
          <p:cNvSpPr>
            <a:spLocks noGrp="1" noRot="1" noChangeAspect="1" noTextEdit="1"/>
          </p:cNvSpPr>
          <p:nvPr>
            <p:ph type="sldImg"/>
          </p:nvPr>
        </p:nvSpPr>
        <p:spPr bwMode="auto">
          <a:noFill/>
          <a:ln>
            <a:solidFill>
              <a:srgbClr val="000000"/>
            </a:solidFill>
            <a:miter lim="800000"/>
            <a:headEnd/>
            <a:tailEnd/>
          </a:ln>
        </p:spPr>
      </p:sp>
      <p:sp>
        <p:nvSpPr>
          <p:cNvPr id="25602"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endParaRPr lang="en-US"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49" name="Rectangle 2"/>
          <p:cNvSpPr>
            <a:spLocks noGrp="1" noRot="1" noChangeAspect="1" noTextEdit="1"/>
          </p:cNvSpPr>
          <p:nvPr>
            <p:ph type="sldImg"/>
          </p:nvPr>
        </p:nvSpPr>
        <p:spPr bwMode="auto">
          <a:noFill/>
          <a:ln>
            <a:solidFill>
              <a:srgbClr val="000000"/>
            </a:solidFill>
            <a:miter lim="800000"/>
            <a:headEnd/>
            <a:tailEnd/>
          </a:ln>
        </p:spPr>
      </p:sp>
      <p:sp>
        <p:nvSpPr>
          <p:cNvPr id="27650"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endParaRPr lang="en-US" smtClean="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7" name="Rectangle 2"/>
          <p:cNvSpPr>
            <a:spLocks noGrp="1" noRot="1" noChangeAspect="1" noTextEdit="1"/>
          </p:cNvSpPr>
          <p:nvPr>
            <p:ph type="sldImg"/>
          </p:nvPr>
        </p:nvSpPr>
        <p:spPr bwMode="auto">
          <a:noFill/>
          <a:ln>
            <a:solidFill>
              <a:srgbClr val="000000"/>
            </a:solidFill>
            <a:miter lim="800000"/>
            <a:headEnd/>
            <a:tailEnd/>
          </a:ln>
        </p:spPr>
      </p:sp>
      <p:sp>
        <p:nvSpPr>
          <p:cNvPr id="29698"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endParaRPr lang="en-US" smtClean="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5" name="Rectangle 2"/>
          <p:cNvSpPr>
            <a:spLocks noGrp="1" noRot="1" noChangeAspect="1" noTextEdit="1"/>
          </p:cNvSpPr>
          <p:nvPr>
            <p:ph type="sldImg"/>
          </p:nvPr>
        </p:nvSpPr>
        <p:spPr bwMode="auto">
          <a:noFill/>
          <a:ln>
            <a:solidFill>
              <a:srgbClr val="000000"/>
            </a:solidFill>
            <a:miter lim="800000"/>
            <a:headEnd/>
            <a:tailEnd/>
          </a:ln>
        </p:spPr>
      </p:sp>
      <p:sp>
        <p:nvSpPr>
          <p:cNvPr id="31746"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endParaRPr lang="en-US" smtClean="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3" name="Rectangle 2"/>
          <p:cNvSpPr>
            <a:spLocks noGrp="1" noRot="1" noChangeAspect="1" noTextEdit="1"/>
          </p:cNvSpPr>
          <p:nvPr>
            <p:ph type="sldImg"/>
          </p:nvPr>
        </p:nvSpPr>
        <p:spPr bwMode="auto">
          <a:noFill/>
          <a:ln>
            <a:solidFill>
              <a:srgbClr val="000000"/>
            </a:solidFill>
            <a:miter lim="800000"/>
            <a:headEnd/>
            <a:tailEnd/>
          </a:ln>
        </p:spPr>
      </p:sp>
      <p:sp>
        <p:nvSpPr>
          <p:cNvPr id="33794"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endParaRPr lang="en-US" smtClean="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1" name="Rectangle 2"/>
          <p:cNvSpPr>
            <a:spLocks noGrp="1" noRot="1" noChangeAspect="1" noTextEdit="1"/>
          </p:cNvSpPr>
          <p:nvPr>
            <p:ph type="sldImg"/>
          </p:nvPr>
        </p:nvSpPr>
        <p:spPr bwMode="auto">
          <a:noFill/>
          <a:ln>
            <a:solidFill>
              <a:srgbClr val="000000"/>
            </a:solidFill>
            <a:miter lim="800000"/>
            <a:headEnd/>
            <a:tailEnd/>
          </a:ln>
        </p:spPr>
      </p:sp>
      <p:sp>
        <p:nvSpPr>
          <p:cNvPr id="35842"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endParaRPr lang="en-US" smtClean="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89" name="Rectangle 2"/>
          <p:cNvSpPr>
            <a:spLocks noGrp="1" noRot="1" noChangeAspect="1" noTextEdit="1"/>
          </p:cNvSpPr>
          <p:nvPr>
            <p:ph type="sldImg"/>
          </p:nvPr>
        </p:nvSpPr>
        <p:spPr bwMode="auto">
          <a:noFill/>
          <a:ln>
            <a:solidFill>
              <a:srgbClr val="000000"/>
            </a:solidFill>
            <a:miter lim="800000"/>
            <a:headEnd/>
            <a:tailEnd/>
          </a:ln>
        </p:spPr>
      </p:sp>
      <p:sp>
        <p:nvSpPr>
          <p:cNvPr id="37890"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endParaRPr lang="en-US" smtClean="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7" name="Rectangle 2"/>
          <p:cNvSpPr>
            <a:spLocks noGrp="1" noRot="1" noChangeAspect="1" noTextEdit="1"/>
          </p:cNvSpPr>
          <p:nvPr>
            <p:ph type="sldImg"/>
          </p:nvPr>
        </p:nvSpPr>
        <p:spPr bwMode="auto">
          <a:noFill/>
          <a:ln>
            <a:solidFill>
              <a:srgbClr val="000000"/>
            </a:solidFill>
            <a:miter lim="800000"/>
            <a:headEnd/>
            <a:tailEnd/>
          </a:ln>
        </p:spPr>
      </p:sp>
      <p:sp>
        <p:nvSpPr>
          <p:cNvPr id="39938"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endParaRPr lang="en-US" smtClean="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5" name="Rectangle 2"/>
          <p:cNvSpPr>
            <a:spLocks noGrp="1" noRot="1" noChangeAspect="1" noTextEdit="1"/>
          </p:cNvSpPr>
          <p:nvPr>
            <p:ph type="sldImg"/>
          </p:nvPr>
        </p:nvSpPr>
        <p:spPr bwMode="auto">
          <a:noFill/>
          <a:ln>
            <a:solidFill>
              <a:srgbClr val="000000"/>
            </a:solidFill>
            <a:miter lim="800000"/>
            <a:headEnd/>
            <a:tailEnd/>
          </a:ln>
        </p:spPr>
      </p:sp>
      <p:sp>
        <p:nvSpPr>
          <p:cNvPr id="41986"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endParaRPr lang="en-US" smtClean="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3" name="Rectangle 2"/>
          <p:cNvSpPr>
            <a:spLocks noGrp="1" noRot="1" noChangeAspect="1" noTextEdit="1"/>
          </p:cNvSpPr>
          <p:nvPr>
            <p:ph type="sldImg"/>
          </p:nvPr>
        </p:nvSpPr>
        <p:spPr bwMode="auto">
          <a:noFill/>
          <a:ln>
            <a:solidFill>
              <a:srgbClr val="000000"/>
            </a:solidFill>
            <a:miter lim="800000"/>
            <a:headEnd/>
            <a:tailEnd/>
          </a:ln>
        </p:spPr>
      </p:sp>
      <p:sp>
        <p:nvSpPr>
          <p:cNvPr id="44034"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endParaRPr lang="en-US" smtClean="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1" name="Slide Image Placeholder 1"/>
          <p:cNvSpPr>
            <a:spLocks noGrp="1" noRot="1" noChangeAspect="1"/>
          </p:cNvSpPr>
          <p:nvPr>
            <p:ph type="sldImg"/>
          </p:nvPr>
        </p:nvSpPr>
        <p:spPr bwMode="auto">
          <a:noFill/>
          <a:ln>
            <a:solidFill>
              <a:srgbClr val="000000"/>
            </a:solidFill>
            <a:miter lim="800000"/>
            <a:headEnd/>
            <a:tailEnd/>
          </a:ln>
        </p:spPr>
      </p:sp>
      <p:sp>
        <p:nvSpPr>
          <p:cNvPr id="46082"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GB" smtClean="0"/>
          </a:p>
        </p:txBody>
      </p:sp>
      <p:sp>
        <p:nvSpPr>
          <p:cNvPr id="30723"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8D4DB21C-2581-440D-9F96-A79396732C26}" type="slidenum">
              <a:rPr lang="en-US"/>
              <a:pPr fontAlgn="base">
                <a:spcBef>
                  <a:spcPct val="0"/>
                </a:spcBef>
                <a:spcAft>
                  <a:spcPct val="0"/>
                </a:spcAft>
                <a:defRPr/>
              </a:pPr>
              <a:t>16</a:t>
            </a:fld>
            <a:endParaRPr 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29" name="Rectangle 2"/>
          <p:cNvSpPr>
            <a:spLocks noGrp="1" noRot="1" noChangeAspect="1" noTextEdit="1"/>
          </p:cNvSpPr>
          <p:nvPr>
            <p:ph type="sldImg"/>
          </p:nvPr>
        </p:nvSpPr>
        <p:spPr bwMode="auto">
          <a:noFill/>
          <a:ln>
            <a:solidFill>
              <a:srgbClr val="000000"/>
            </a:solidFill>
            <a:miter lim="800000"/>
            <a:headEnd/>
            <a:tailEnd/>
          </a:ln>
        </p:spPr>
      </p:sp>
      <p:sp>
        <p:nvSpPr>
          <p:cNvPr id="48130"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endParaRPr lang="en-US" smtClean="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7" name="Rectangle 2"/>
          <p:cNvSpPr>
            <a:spLocks noGrp="1" noRot="1" noChangeAspect="1" noTextEdit="1"/>
          </p:cNvSpPr>
          <p:nvPr>
            <p:ph type="sldImg"/>
          </p:nvPr>
        </p:nvSpPr>
        <p:spPr bwMode="auto">
          <a:noFill/>
          <a:ln>
            <a:solidFill>
              <a:srgbClr val="000000"/>
            </a:solidFill>
            <a:miter lim="800000"/>
            <a:headEnd/>
            <a:tailEnd/>
          </a:ln>
        </p:spPr>
      </p:sp>
      <p:sp>
        <p:nvSpPr>
          <p:cNvPr id="50178"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endParaRPr lang="en-US" smtClean="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5" name="Rectangle 2"/>
          <p:cNvSpPr>
            <a:spLocks noGrp="1" noRot="1" noChangeAspect="1" noTextEdit="1"/>
          </p:cNvSpPr>
          <p:nvPr>
            <p:ph type="sldImg"/>
          </p:nvPr>
        </p:nvSpPr>
        <p:spPr bwMode="auto">
          <a:noFill/>
          <a:ln>
            <a:solidFill>
              <a:srgbClr val="000000"/>
            </a:solidFill>
            <a:miter lim="800000"/>
            <a:headEnd/>
            <a:tailEnd/>
          </a:ln>
        </p:spPr>
      </p:sp>
      <p:sp>
        <p:nvSpPr>
          <p:cNvPr id="52226"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endParaRPr lang="en-US"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4" name="Rectangle 7">
            <a:extLst>
              <a:ext uri="{FF2B5EF4-FFF2-40B4-BE49-F238E27FC236}"/>
            </a:extLst>
          </p:cNvPr>
          <p:cNvSpPr/>
          <p:nvPr/>
        </p:nvSpPr>
        <p:spPr>
          <a:xfrm rot="5400000">
            <a:off x="858044" y="346869"/>
            <a:ext cx="146050" cy="70326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latin typeface="Calibri" panose="020F0502020204030204"/>
            </a:endParaRPr>
          </a:p>
        </p:txBody>
      </p:sp>
      <p:sp>
        <p:nvSpPr>
          <p:cNvPr id="5" name="Rectangle 9">
            <a:extLst>
              <a:ext uri="{FF2B5EF4-FFF2-40B4-BE49-F238E27FC236}"/>
            </a:extLst>
          </p:cNvPr>
          <p:cNvSpPr/>
          <p:nvPr/>
        </p:nvSpPr>
        <p:spPr>
          <a:xfrm flipV="1">
            <a:off x="579438" y="4500563"/>
            <a:ext cx="11033125" cy="19050"/>
          </a:xfrm>
          <a:prstGeom prst="rect">
            <a:avLst/>
          </a:prstGeom>
          <a:solidFill>
            <a:schemeClr val="tx2">
              <a:lumMod val="25000"/>
              <a:lumOff val="75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latin typeface="Calibri" panose="020F0502020204030204"/>
            </a:endParaRPr>
          </a:p>
        </p:txBody>
      </p:sp>
      <p:sp>
        <p:nvSpPr>
          <p:cNvPr id="2" name="Title 1">
            <a:extLst>
              <a:ext uri="{FF2B5EF4-FFF2-40B4-BE49-F238E27FC236}"/>
            </a:extLst>
          </p:cNvPr>
          <p:cNvSpPr>
            <a:spLocks noGrp="1"/>
          </p:cNvSpPr>
          <p:nvPr>
            <p:ph type="ctrTitle"/>
          </p:nvPr>
        </p:nvSpPr>
        <p:spPr>
          <a:xfrm>
            <a:off x="576072" y="1124712"/>
            <a:ext cx="11036808" cy="3172968"/>
          </a:xfrm>
        </p:spPr>
        <p:txBody>
          <a:bodyPr anchor="b">
            <a:normAutofit/>
          </a:bodyPr>
          <a:lstStyle>
            <a:lvl1pPr algn="l">
              <a:defRPr sz="8000"/>
            </a:lvl1pPr>
          </a:lstStyle>
          <a:p>
            <a:r>
              <a:rPr lang="en-US" dirty="0"/>
              <a:t>Click to edit Master title style</a:t>
            </a:r>
          </a:p>
        </p:txBody>
      </p:sp>
      <p:sp>
        <p:nvSpPr>
          <p:cNvPr id="3" name="Subtitle 2">
            <a:extLst>
              <a:ext uri="{FF2B5EF4-FFF2-40B4-BE49-F238E27FC236}"/>
            </a:extLst>
          </p:cNvPr>
          <p:cNvSpPr>
            <a:spLocks noGrp="1"/>
          </p:cNvSpPr>
          <p:nvPr>
            <p:ph type="subTitle" idx="1"/>
          </p:nvPr>
        </p:nvSpPr>
        <p:spPr>
          <a:xfrm>
            <a:off x="576072" y="4727448"/>
            <a:ext cx="11036808" cy="1481328"/>
          </a:xfrm>
        </p:spPr>
        <p:txBody>
          <a:bodyPr>
            <a:normAutofit/>
          </a:bodyPr>
          <a:lstStyle>
            <a:lvl1pPr marL="0" indent="0" algn="l">
              <a:buNone/>
              <a:defRPr sz="2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6" name="Date Placeholder 3">
            <a:extLst>
              <a:ext uri="{FF2B5EF4-FFF2-40B4-BE49-F238E27FC236}"/>
            </a:extLst>
          </p:cNvPr>
          <p:cNvSpPr>
            <a:spLocks noGrp="1"/>
          </p:cNvSpPr>
          <p:nvPr>
            <p:ph type="dt" sz="half" idx="10"/>
          </p:nvPr>
        </p:nvSpPr>
        <p:spPr>
          <a:xfrm>
            <a:off x="576263" y="6356350"/>
            <a:ext cx="2743200" cy="365125"/>
          </a:xfrm>
        </p:spPr>
        <p:txBody>
          <a:bodyPr/>
          <a:lstStyle>
            <a:lvl1pPr>
              <a:defRPr/>
            </a:lvl1pPr>
          </a:lstStyle>
          <a:p>
            <a:pPr>
              <a:defRPr/>
            </a:pPr>
            <a:fld id="{ED7C9B03-6372-43ED-AD44-4BE802BD9E7D}" type="datetimeFigureOut">
              <a:rPr lang="en-US"/>
              <a:pPr>
                <a:defRPr/>
              </a:pPr>
              <a:t>5/28/2020</a:t>
            </a:fld>
            <a:endParaRPr lang="en-US" dirty="0"/>
          </a:p>
        </p:txBody>
      </p:sp>
      <p:sp>
        <p:nvSpPr>
          <p:cNvPr id="7" name="Footer Placeholder 4">
            <a:extLst>
              <a:ext uri="{FF2B5EF4-FFF2-40B4-BE49-F238E27FC236}"/>
            </a:extLst>
          </p:cNvPr>
          <p:cNvSpPr>
            <a:spLocks noGrp="1"/>
          </p:cNvSpPr>
          <p:nvPr>
            <p:ph type="ftr" sz="quarter" idx="11"/>
          </p:nvPr>
        </p:nvSpPr>
        <p:spPr/>
        <p:txBody>
          <a:bodyPr/>
          <a:lstStyle>
            <a:lvl1pPr>
              <a:defRPr/>
            </a:lvl1pPr>
          </a:lstStyle>
          <a:p>
            <a:pPr>
              <a:defRPr/>
            </a:pPr>
            <a:endParaRPr lang="en-US"/>
          </a:p>
        </p:txBody>
      </p:sp>
      <p:sp>
        <p:nvSpPr>
          <p:cNvPr id="8" name="Slide Number Placeholder 5">
            <a:extLst>
              <a:ext uri="{FF2B5EF4-FFF2-40B4-BE49-F238E27FC236}"/>
            </a:extLst>
          </p:cNvPr>
          <p:cNvSpPr>
            <a:spLocks noGrp="1"/>
          </p:cNvSpPr>
          <p:nvPr>
            <p:ph type="sldNum" sz="quarter" idx="12"/>
          </p:nvPr>
        </p:nvSpPr>
        <p:spPr>
          <a:xfrm>
            <a:off x="8869363" y="6356350"/>
            <a:ext cx="2743200" cy="365125"/>
          </a:xfrm>
        </p:spPr>
        <p:txBody>
          <a:bodyPr/>
          <a:lstStyle>
            <a:lvl1pPr>
              <a:defRPr/>
            </a:lvl1pPr>
          </a:lstStyle>
          <a:p>
            <a:pPr>
              <a:defRPr/>
            </a:pPr>
            <a:fld id="{6DA7FB1D-C2D5-469A-AFDF-E181D7EAF628}" type="slidenum">
              <a:rPr lang="en-US"/>
              <a:pPr>
                <a:defRPr/>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useBgFill="1">
        <p:nvSpPr>
          <p:cNvPr id="4" name="Rectangle 7">
            <a:extLst>
              <a:ext uri="{FF2B5EF4-FFF2-40B4-BE49-F238E27FC236}"/>
            </a:extLst>
          </p:cNvPr>
          <p:cNvSpPr/>
          <p:nvPr/>
        </p:nvSpPr>
        <p:spPr>
          <a:xfrm>
            <a:off x="558800" y="0"/>
            <a:ext cx="11166475" cy="2019300"/>
          </a:xfrm>
          <a:prstGeom prst="rect">
            <a:avLst/>
          </a:prstGeom>
          <a:ln w="9525">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latin typeface="Calibri" panose="020F0502020204030204"/>
            </a:endParaRPr>
          </a:p>
        </p:txBody>
      </p:sp>
      <p:sp useBgFill="1">
        <p:nvSpPr>
          <p:cNvPr id="5" name="Rectangle 9">
            <a:extLst>
              <a:ext uri="{FF2B5EF4-FFF2-40B4-BE49-F238E27FC236}"/>
            </a:extLst>
          </p:cNvPr>
          <p:cNvSpPr/>
          <p:nvPr/>
        </p:nvSpPr>
        <p:spPr>
          <a:xfrm>
            <a:off x="566738" y="0"/>
            <a:ext cx="11155362" cy="2011363"/>
          </a:xfrm>
          <a:prstGeom prst="rect">
            <a:avLst/>
          </a:pr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latin typeface="Calibri" panose="020F0502020204030204"/>
            </a:endParaRPr>
          </a:p>
        </p:txBody>
      </p:sp>
      <p:sp>
        <p:nvSpPr>
          <p:cNvPr id="6" name="Rectangle 11">
            <a:extLst>
              <a:ext uri="{FF2B5EF4-FFF2-40B4-BE49-F238E27FC236}"/>
            </a:extLst>
          </p:cNvPr>
          <p:cNvSpPr/>
          <p:nvPr/>
        </p:nvSpPr>
        <p:spPr>
          <a:xfrm>
            <a:off x="498475" y="787400"/>
            <a:ext cx="128588" cy="70326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latin typeface="Calibri" panose="020F0502020204030204"/>
            </a:endParaRPr>
          </a:p>
        </p:txBody>
      </p:sp>
      <p:sp>
        <p:nvSpPr>
          <p:cNvPr id="2" name="Title 1">
            <a:extLst>
              <a:ext uri="{FF2B5EF4-FFF2-40B4-BE49-F238E27FC236}"/>
            </a:extLst>
          </p:cNvPr>
          <p:cNvSpPr>
            <a:spLocks noGrp="1"/>
          </p:cNvSpPr>
          <p:nvPr>
            <p:ph type="title"/>
          </p:nvPr>
        </p:nvSpPr>
        <p:spPr>
          <a:xfrm>
            <a:off x="1115568" y="548640"/>
            <a:ext cx="10168128" cy="1179576"/>
          </a:xfrm>
        </p:spPr>
        <p:txBody>
          <a:bodyPr>
            <a:normAutofit/>
          </a:bodyPr>
          <a:lstStyle>
            <a:lvl1pPr>
              <a:defRPr sz="4000"/>
            </a:lvl1pPr>
          </a:lstStyle>
          <a:p>
            <a:r>
              <a:rPr lang="en-US" dirty="0"/>
              <a:t>Click to edit Master title style</a:t>
            </a:r>
          </a:p>
        </p:txBody>
      </p:sp>
      <p:sp>
        <p:nvSpPr>
          <p:cNvPr id="3" name="Content Placeholder 2">
            <a:extLst>
              <a:ext uri="{FF2B5EF4-FFF2-40B4-BE49-F238E27FC236}"/>
            </a:extLst>
          </p:cNvPr>
          <p:cNvSpPr>
            <a:spLocks noGrp="1"/>
          </p:cNvSpPr>
          <p:nvPr>
            <p:ph idx="1"/>
          </p:nvPr>
        </p:nvSpPr>
        <p:spPr>
          <a:xfrm>
            <a:off x="1115568" y="2478024"/>
            <a:ext cx="10168128" cy="3694176"/>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3">
            <a:extLst>
              <a:ext uri="{FF2B5EF4-FFF2-40B4-BE49-F238E27FC236}"/>
            </a:extLst>
          </p:cNvPr>
          <p:cNvSpPr>
            <a:spLocks noGrp="1"/>
          </p:cNvSpPr>
          <p:nvPr>
            <p:ph type="dt" sz="half" idx="10"/>
          </p:nvPr>
        </p:nvSpPr>
        <p:spPr>
          <a:xfrm>
            <a:off x="1116013" y="6356350"/>
            <a:ext cx="2743200" cy="365125"/>
          </a:xfrm>
        </p:spPr>
        <p:txBody>
          <a:bodyPr/>
          <a:lstStyle>
            <a:lvl1pPr>
              <a:defRPr/>
            </a:lvl1pPr>
          </a:lstStyle>
          <a:p>
            <a:pPr>
              <a:defRPr/>
            </a:pPr>
            <a:fld id="{B16BC570-86B8-4119-B093-764F20329418}" type="datetimeFigureOut">
              <a:rPr lang="en-US"/>
              <a:pPr>
                <a:defRPr/>
              </a:pPr>
              <a:t>5/28/2020</a:t>
            </a:fld>
            <a:endParaRPr lang="en-US"/>
          </a:p>
        </p:txBody>
      </p:sp>
      <p:sp>
        <p:nvSpPr>
          <p:cNvPr id="8" name="Footer Placeholder 4">
            <a:extLst>
              <a:ext uri="{FF2B5EF4-FFF2-40B4-BE49-F238E27FC236}"/>
            </a:extLst>
          </p:cNvPr>
          <p:cNvSpPr>
            <a:spLocks noGrp="1"/>
          </p:cNvSpPr>
          <p:nvPr>
            <p:ph type="ftr" sz="quarter" idx="11"/>
          </p:nvPr>
        </p:nvSpPr>
        <p:spPr/>
        <p:txBody>
          <a:bodyPr/>
          <a:lstStyle>
            <a:lvl1pPr>
              <a:defRPr/>
            </a:lvl1pPr>
          </a:lstStyle>
          <a:p>
            <a:pPr>
              <a:defRPr/>
            </a:pPr>
            <a:endParaRPr lang="en-US"/>
          </a:p>
        </p:txBody>
      </p:sp>
      <p:sp>
        <p:nvSpPr>
          <p:cNvPr id="9" name="Slide Number Placeholder 5">
            <a:extLst>
              <a:ext uri="{FF2B5EF4-FFF2-40B4-BE49-F238E27FC236}"/>
            </a:extLst>
          </p:cNvPr>
          <p:cNvSpPr>
            <a:spLocks noGrp="1"/>
          </p:cNvSpPr>
          <p:nvPr>
            <p:ph type="sldNum" sz="quarter" idx="12"/>
          </p:nvPr>
        </p:nvSpPr>
        <p:spPr>
          <a:xfrm>
            <a:off x="8540750" y="6356350"/>
            <a:ext cx="2743200" cy="365125"/>
          </a:xfrm>
        </p:spPr>
        <p:txBody>
          <a:bodyPr/>
          <a:lstStyle>
            <a:lvl1pPr>
              <a:defRPr/>
            </a:lvl1pPr>
          </a:lstStyle>
          <a:p>
            <a:pPr>
              <a:defRPr/>
            </a:pPr>
            <a:fld id="{86FE4CD5-CC3A-4EC3-9D04-4A782082BC4B}" type="slidenum">
              <a:rPr lang="en-US"/>
              <a:pPr>
                <a:defRPr/>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useBgFill="1">
        <p:nvSpPr>
          <p:cNvPr id="4" name="Rectangle 7">
            <a:extLst>
              <a:ext uri="{FF2B5EF4-FFF2-40B4-BE49-F238E27FC236}"/>
            </a:extLst>
          </p:cNvPr>
          <p:cNvSpPr/>
          <p:nvPr/>
        </p:nvSpPr>
        <p:spPr>
          <a:xfrm>
            <a:off x="558800" y="4981575"/>
            <a:ext cx="11134725" cy="822325"/>
          </a:xfrm>
          <a:prstGeom prst="rect">
            <a:avLst/>
          </a:prstGeom>
          <a:ln w="12700">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dirty="0">
              <a:solidFill>
                <a:prstClr val="white"/>
              </a:solidFill>
              <a:latin typeface="Calibri" panose="020F0502020204030204"/>
            </a:endParaRPr>
          </a:p>
        </p:txBody>
      </p:sp>
      <p:sp>
        <p:nvSpPr>
          <p:cNvPr id="5" name="Rectangle 9">
            <a:extLst>
              <a:ext uri="{FF2B5EF4-FFF2-40B4-BE49-F238E27FC236}"/>
            </a:extLst>
          </p:cNvPr>
          <p:cNvSpPr/>
          <p:nvPr/>
        </p:nvSpPr>
        <p:spPr>
          <a:xfrm>
            <a:off x="498475" y="5118100"/>
            <a:ext cx="146050" cy="54927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latin typeface="Calibri" panose="020F0502020204030204"/>
            </a:endParaRPr>
          </a:p>
        </p:txBody>
      </p:sp>
      <p:sp>
        <p:nvSpPr>
          <p:cNvPr id="2" name="Title 1">
            <a:extLst>
              <a:ext uri="{FF2B5EF4-FFF2-40B4-BE49-F238E27FC236}"/>
            </a:extLst>
          </p:cNvPr>
          <p:cNvSpPr>
            <a:spLocks noGrp="1"/>
          </p:cNvSpPr>
          <p:nvPr>
            <p:ph type="title"/>
          </p:nvPr>
        </p:nvSpPr>
        <p:spPr>
          <a:xfrm>
            <a:off x="557784" y="640080"/>
            <a:ext cx="10890504" cy="4114800"/>
          </a:xfrm>
        </p:spPr>
        <p:txBody>
          <a:bodyPr anchor="b">
            <a:normAutofit/>
          </a:bodyPr>
          <a:lstStyle>
            <a:lvl1pPr>
              <a:defRPr sz="6600"/>
            </a:lvl1pPr>
          </a:lstStyle>
          <a:p>
            <a:r>
              <a:rPr lang="en-US" dirty="0"/>
              <a:t>Click to edit Master title style</a:t>
            </a:r>
          </a:p>
        </p:txBody>
      </p:sp>
      <p:sp>
        <p:nvSpPr>
          <p:cNvPr id="3" name="Text Placeholder 2">
            <a:extLst>
              <a:ext uri="{FF2B5EF4-FFF2-40B4-BE49-F238E27FC236}"/>
            </a:extLst>
          </p:cNvPr>
          <p:cNvSpPr>
            <a:spLocks noGrp="1"/>
          </p:cNvSpPr>
          <p:nvPr>
            <p:ph type="body" idx="1"/>
          </p:nvPr>
        </p:nvSpPr>
        <p:spPr>
          <a:xfrm>
            <a:off x="841248" y="5102352"/>
            <a:ext cx="10607040" cy="585216"/>
          </a:xfrm>
        </p:spPr>
        <p:txBody>
          <a:bodyPr anchor="ctr">
            <a:normAutofit/>
          </a:bodyPr>
          <a:lstStyle>
            <a:lvl1pPr marL="0" indent="0">
              <a:buNone/>
              <a:defRPr sz="20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6" name="Date Placeholder 3">
            <a:extLst>
              <a:ext uri="{FF2B5EF4-FFF2-40B4-BE49-F238E27FC236}"/>
            </a:extLst>
          </p:cNvPr>
          <p:cNvSpPr>
            <a:spLocks noGrp="1"/>
          </p:cNvSpPr>
          <p:nvPr>
            <p:ph type="dt" sz="half" idx="10"/>
          </p:nvPr>
        </p:nvSpPr>
        <p:spPr/>
        <p:txBody>
          <a:bodyPr/>
          <a:lstStyle>
            <a:lvl1pPr>
              <a:defRPr/>
            </a:lvl1pPr>
          </a:lstStyle>
          <a:p>
            <a:pPr>
              <a:defRPr/>
            </a:pPr>
            <a:fld id="{D976A020-84C1-42E0-BC79-59FA48D1939E}" type="datetimeFigureOut">
              <a:rPr lang="en-US"/>
              <a:pPr>
                <a:defRPr/>
              </a:pPr>
              <a:t>5/28/2020</a:t>
            </a:fld>
            <a:endParaRPr lang="en-US"/>
          </a:p>
        </p:txBody>
      </p:sp>
      <p:sp>
        <p:nvSpPr>
          <p:cNvPr id="7" name="Footer Placeholder 4">
            <a:extLst>
              <a:ext uri="{FF2B5EF4-FFF2-40B4-BE49-F238E27FC236}"/>
            </a:extLst>
          </p:cNvPr>
          <p:cNvSpPr>
            <a:spLocks noGrp="1"/>
          </p:cNvSpPr>
          <p:nvPr>
            <p:ph type="ftr" sz="quarter" idx="11"/>
          </p:nvPr>
        </p:nvSpPr>
        <p:spPr/>
        <p:txBody>
          <a:bodyPr/>
          <a:lstStyle>
            <a:lvl1pPr>
              <a:defRPr/>
            </a:lvl1pPr>
          </a:lstStyle>
          <a:p>
            <a:pPr>
              <a:defRPr/>
            </a:pPr>
            <a:endParaRPr lang="en-US"/>
          </a:p>
        </p:txBody>
      </p:sp>
      <p:sp>
        <p:nvSpPr>
          <p:cNvPr id="8" name="Slide Number Placeholder 5">
            <a:extLst>
              <a:ext uri="{FF2B5EF4-FFF2-40B4-BE49-F238E27FC236}"/>
            </a:extLst>
          </p:cNvPr>
          <p:cNvSpPr>
            <a:spLocks noGrp="1"/>
          </p:cNvSpPr>
          <p:nvPr>
            <p:ph type="sldNum" sz="quarter" idx="12"/>
          </p:nvPr>
        </p:nvSpPr>
        <p:spPr/>
        <p:txBody>
          <a:bodyPr/>
          <a:lstStyle>
            <a:lvl1pPr>
              <a:defRPr/>
            </a:lvl1pPr>
          </a:lstStyle>
          <a:p>
            <a:pPr>
              <a:defRPr/>
            </a:pPr>
            <a:fld id="{2589D4CD-BD54-49F5-B8BF-BB80565601F4}" type="slidenum">
              <a:rPr lang="en-US"/>
              <a:pPr>
                <a:defRPr/>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useBgFill="1">
        <p:nvSpPr>
          <p:cNvPr id="5" name="Rectangle 8">
            <a:extLst>
              <a:ext uri="{FF2B5EF4-FFF2-40B4-BE49-F238E27FC236}"/>
            </a:extLst>
          </p:cNvPr>
          <p:cNvSpPr/>
          <p:nvPr/>
        </p:nvSpPr>
        <p:spPr>
          <a:xfrm>
            <a:off x="558800" y="0"/>
            <a:ext cx="11166475" cy="2019300"/>
          </a:xfrm>
          <a:prstGeom prst="rect">
            <a:avLst/>
          </a:prstGeom>
          <a:ln w="9525">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latin typeface="Calibri" panose="020F0502020204030204"/>
            </a:endParaRPr>
          </a:p>
        </p:txBody>
      </p:sp>
      <p:sp useBgFill="1">
        <p:nvSpPr>
          <p:cNvPr id="6" name="Rectangle 10">
            <a:extLst>
              <a:ext uri="{FF2B5EF4-FFF2-40B4-BE49-F238E27FC236}"/>
            </a:extLst>
          </p:cNvPr>
          <p:cNvSpPr/>
          <p:nvPr/>
        </p:nvSpPr>
        <p:spPr>
          <a:xfrm>
            <a:off x="566738" y="0"/>
            <a:ext cx="11155362" cy="2011363"/>
          </a:xfrm>
          <a:prstGeom prst="rect">
            <a:avLst/>
          </a:pr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latin typeface="Calibri" panose="020F0502020204030204"/>
            </a:endParaRPr>
          </a:p>
        </p:txBody>
      </p:sp>
      <p:sp>
        <p:nvSpPr>
          <p:cNvPr id="7" name="Rectangle 12">
            <a:extLst>
              <a:ext uri="{FF2B5EF4-FFF2-40B4-BE49-F238E27FC236}"/>
            </a:extLst>
          </p:cNvPr>
          <p:cNvSpPr/>
          <p:nvPr/>
        </p:nvSpPr>
        <p:spPr>
          <a:xfrm>
            <a:off x="498475" y="787400"/>
            <a:ext cx="128588" cy="70326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latin typeface="Calibri" panose="020F0502020204030204"/>
            </a:endParaRPr>
          </a:p>
        </p:txBody>
      </p:sp>
      <p:sp>
        <p:nvSpPr>
          <p:cNvPr id="2" name="Title 1">
            <a:extLst>
              <a:ext uri="{FF2B5EF4-FFF2-40B4-BE49-F238E27FC236}"/>
            </a:extLst>
          </p:cNvPr>
          <p:cNvSpPr>
            <a:spLocks noGrp="1"/>
          </p:cNvSpPr>
          <p:nvPr>
            <p:ph type="title"/>
          </p:nvPr>
        </p:nvSpPr>
        <p:spPr>
          <a:xfrm>
            <a:off x="1115568" y="548640"/>
            <a:ext cx="10168128" cy="1179576"/>
          </a:xfrm>
        </p:spPr>
        <p:txBody>
          <a:bodyPr>
            <a:normAutofit/>
          </a:bodyPr>
          <a:lstStyle>
            <a:lvl1pPr>
              <a:defRPr sz="4000"/>
            </a:lvl1pPr>
          </a:lstStyle>
          <a:p>
            <a:r>
              <a:rPr lang="en-US" dirty="0"/>
              <a:t>Click to edit Master title style</a:t>
            </a:r>
          </a:p>
        </p:txBody>
      </p:sp>
      <p:sp>
        <p:nvSpPr>
          <p:cNvPr id="3" name="Content Placeholder 2">
            <a:extLst>
              <a:ext uri="{FF2B5EF4-FFF2-40B4-BE49-F238E27FC236}"/>
            </a:extLst>
          </p:cNvPr>
          <p:cNvSpPr>
            <a:spLocks noGrp="1"/>
          </p:cNvSpPr>
          <p:nvPr>
            <p:ph sz="half" idx="1"/>
          </p:nvPr>
        </p:nvSpPr>
        <p:spPr>
          <a:xfrm>
            <a:off x="1115568" y="2478024"/>
            <a:ext cx="4937760" cy="3694176"/>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a:extLst>
              <a:ext uri="{FF2B5EF4-FFF2-40B4-BE49-F238E27FC236}"/>
            </a:extLst>
          </p:cNvPr>
          <p:cNvSpPr>
            <a:spLocks noGrp="1"/>
          </p:cNvSpPr>
          <p:nvPr>
            <p:ph sz="half" idx="2"/>
          </p:nvPr>
        </p:nvSpPr>
        <p:spPr>
          <a:xfrm>
            <a:off x="6345936" y="2478024"/>
            <a:ext cx="4937760" cy="3694176"/>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8" name="Date Placeholder 4">
            <a:extLst>
              <a:ext uri="{FF2B5EF4-FFF2-40B4-BE49-F238E27FC236}"/>
            </a:extLst>
          </p:cNvPr>
          <p:cNvSpPr>
            <a:spLocks noGrp="1"/>
          </p:cNvSpPr>
          <p:nvPr>
            <p:ph type="dt" sz="half" idx="10"/>
          </p:nvPr>
        </p:nvSpPr>
        <p:spPr>
          <a:xfrm>
            <a:off x="1116013" y="6356350"/>
            <a:ext cx="2743200" cy="365125"/>
          </a:xfrm>
        </p:spPr>
        <p:txBody>
          <a:bodyPr/>
          <a:lstStyle>
            <a:lvl1pPr>
              <a:defRPr/>
            </a:lvl1pPr>
          </a:lstStyle>
          <a:p>
            <a:pPr>
              <a:defRPr/>
            </a:pPr>
            <a:fld id="{9A45EBA4-FC93-4D02-8A91-93D6DA3CD087}" type="datetimeFigureOut">
              <a:rPr lang="en-US"/>
              <a:pPr>
                <a:defRPr/>
              </a:pPr>
              <a:t>5/28/2020</a:t>
            </a:fld>
            <a:endParaRPr lang="en-US"/>
          </a:p>
        </p:txBody>
      </p:sp>
      <p:sp>
        <p:nvSpPr>
          <p:cNvPr id="9" name="Footer Placeholder 5">
            <a:extLst>
              <a:ext uri="{FF2B5EF4-FFF2-40B4-BE49-F238E27FC236}"/>
            </a:extLst>
          </p:cNvPr>
          <p:cNvSpPr>
            <a:spLocks noGrp="1"/>
          </p:cNvSpPr>
          <p:nvPr>
            <p:ph type="ftr" sz="quarter" idx="11"/>
          </p:nvPr>
        </p:nvSpPr>
        <p:spPr/>
        <p:txBody>
          <a:bodyPr/>
          <a:lstStyle>
            <a:lvl1pPr>
              <a:defRPr/>
            </a:lvl1pPr>
          </a:lstStyle>
          <a:p>
            <a:pPr>
              <a:defRPr/>
            </a:pPr>
            <a:endParaRPr lang="en-US"/>
          </a:p>
        </p:txBody>
      </p:sp>
      <p:sp>
        <p:nvSpPr>
          <p:cNvPr id="10" name="Slide Number Placeholder 6">
            <a:extLst>
              <a:ext uri="{FF2B5EF4-FFF2-40B4-BE49-F238E27FC236}"/>
            </a:extLst>
          </p:cNvPr>
          <p:cNvSpPr>
            <a:spLocks noGrp="1"/>
          </p:cNvSpPr>
          <p:nvPr>
            <p:ph type="sldNum" sz="quarter" idx="12"/>
          </p:nvPr>
        </p:nvSpPr>
        <p:spPr>
          <a:xfrm>
            <a:off x="8540750" y="6356350"/>
            <a:ext cx="2743200" cy="365125"/>
          </a:xfrm>
        </p:spPr>
        <p:txBody>
          <a:bodyPr/>
          <a:lstStyle>
            <a:lvl1pPr>
              <a:defRPr/>
            </a:lvl1pPr>
          </a:lstStyle>
          <a:p>
            <a:pPr>
              <a:defRPr/>
            </a:pPr>
            <a:fld id="{FF073C9C-9978-4B73-8E97-53B3D6A8C551}" type="slidenum">
              <a:rPr lang="en-US"/>
              <a:pPr>
                <a:defRP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useBgFill="1">
        <p:nvSpPr>
          <p:cNvPr id="7" name="Rectangle 10">
            <a:extLst>
              <a:ext uri="{FF2B5EF4-FFF2-40B4-BE49-F238E27FC236}"/>
            </a:extLst>
          </p:cNvPr>
          <p:cNvSpPr/>
          <p:nvPr/>
        </p:nvSpPr>
        <p:spPr>
          <a:xfrm>
            <a:off x="558800" y="0"/>
            <a:ext cx="11166475" cy="2019300"/>
          </a:xfrm>
          <a:prstGeom prst="rect">
            <a:avLst/>
          </a:prstGeom>
          <a:ln w="9525">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latin typeface="Calibri" panose="020F0502020204030204"/>
            </a:endParaRPr>
          </a:p>
        </p:txBody>
      </p:sp>
      <p:sp useBgFill="1">
        <p:nvSpPr>
          <p:cNvPr id="8" name="Rectangle 12">
            <a:extLst>
              <a:ext uri="{FF2B5EF4-FFF2-40B4-BE49-F238E27FC236}"/>
            </a:extLst>
          </p:cNvPr>
          <p:cNvSpPr/>
          <p:nvPr/>
        </p:nvSpPr>
        <p:spPr>
          <a:xfrm>
            <a:off x="566738" y="0"/>
            <a:ext cx="11155362" cy="2011363"/>
          </a:xfrm>
          <a:prstGeom prst="rect">
            <a:avLst/>
          </a:pr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dirty="0">
              <a:solidFill>
                <a:prstClr val="white"/>
              </a:solidFill>
              <a:latin typeface="Calibri" panose="020F0502020204030204"/>
            </a:endParaRPr>
          </a:p>
        </p:txBody>
      </p:sp>
      <p:sp>
        <p:nvSpPr>
          <p:cNvPr id="9" name="Rectangle 14">
            <a:extLst>
              <a:ext uri="{FF2B5EF4-FFF2-40B4-BE49-F238E27FC236}"/>
            </a:extLst>
          </p:cNvPr>
          <p:cNvSpPr/>
          <p:nvPr/>
        </p:nvSpPr>
        <p:spPr>
          <a:xfrm>
            <a:off x="498475" y="787400"/>
            <a:ext cx="128588" cy="70326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latin typeface="Calibri" panose="020F0502020204030204"/>
            </a:endParaRPr>
          </a:p>
        </p:txBody>
      </p:sp>
      <p:sp>
        <p:nvSpPr>
          <p:cNvPr id="2" name="Title 1">
            <a:extLst>
              <a:ext uri="{FF2B5EF4-FFF2-40B4-BE49-F238E27FC236}"/>
            </a:extLst>
          </p:cNvPr>
          <p:cNvSpPr>
            <a:spLocks noGrp="1"/>
          </p:cNvSpPr>
          <p:nvPr>
            <p:ph type="title"/>
          </p:nvPr>
        </p:nvSpPr>
        <p:spPr>
          <a:xfrm>
            <a:off x="1115568" y="548640"/>
            <a:ext cx="10168128" cy="1179576"/>
          </a:xfrm>
        </p:spPr>
        <p:txBody>
          <a:bodyPr>
            <a:normAutofit/>
          </a:bodyPr>
          <a:lstStyle>
            <a:lvl1pPr>
              <a:defRPr sz="4000"/>
            </a:lvl1pPr>
          </a:lstStyle>
          <a:p>
            <a:r>
              <a:rPr lang="en-US" dirty="0"/>
              <a:t>Click to edit Master title style</a:t>
            </a:r>
          </a:p>
        </p:txBody>
      </p:sp>
      <p:sp>
        <p:nvSpPr>
          <p:cNvPr id="3" name="Text Placeholder 2">
            <a:extLst>
              <a:ext uri="{FF2B5EF4-FFF2-40B4-BE49-F238E27FC236}"/>
            </a:extLst>
          </p:cNvPr>
          <p:cNvSpPr>
            <a:spLocks noGrp="1"/>
          </p:cNvSpPr>
          <p:nvPr>
            <p:ph type="body" idx="1"/>
          </p:nvPr>
        </p:nvSpPr>
        <p:spPr>
          <a:xfrm>
            <a:off x="1115568" y="2372650"/>
            <a:ext cx="4937760" cy="823912"/>
          </a:xfrm>
        </p:spPr>
        <p:txBody>
          <a:bodyPr anchor="b"/>
          <a:lstStyle>
            <a:lvl1pPr marL="0" indent="0">
              <a:buNone/>
              <a:defRPr sz="2400" b="1" cap="none"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a:extLst>
              <a:ext uri="{FF2B5EF4-FFF2-40B4-BE49-F238E27FC236}"/>
            </a:extLst>
          </p:cNvPr>
          <p:cNvSpPr>
            <a:spLocks noGrp="1"/>
          </p:cNvSpPr>
          <p:nvPr>
            <p:ph sz="half" idx="2"/>
          </p:nvPr>
        </p:nvSpPr>
        <p:spPr>
          <a:xfrm>
            <a:off x="1115568" y="3203688"/>
            <a:ext cx="4937760" cy="2968512"/>
          </a:xfrm>
        </p:spPr>
        <p:txBody>
          <a:bodyPr/>
          <a:lstStyle>
            <a:lvl1pPr>
              <a:defRPr sz="2400"/>
            </a:lvl1pPr>
            <a:lvl2pPr>
              <a:defRPr sz="2000"/>
            </a:lvl2pPr>
            <a:lvl3pPr>
              <a:defRPr sz="1800"/>
            </a:lvl3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a:extLst>
              <a:ext uri="{FF2B5EF4-FFF2-40B4-BE49-F238E27FC236}"/>
            </a:extLst>
          </p:cNvPr>
          <p:cNvSpPr>
            <a:spLocks noGrp="1"/>
          </p:cNvSpPr>
          <p:nvPr>
            <p:ph type="body" sz="quarter" idx="3"/>
          </p:nvPr>
        </p:nvSpPr>
        <p:spPr>
          <a:xfrm>
            <a:off x="6345936" y="2372650"/>
            <a:ext cx="4937760" cy="823912"/>
          </a:xfrm>
        </p:spPr>
        <p:txBody>
          <a:bodyPr anchor="b"/>
          <a:lstStyle>
            <a:lvl1pPr marL="0" indent="0">
              <a:buNone/>
              <a:defRPr sz="2400" b="1" cap="none"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a:extLst>
              <a:ext uri="{FF2B5EF4-FFF2-40B4-BE49-F238E27FC236}"/>
            </a:extLst>
          </p:cNvPr>
          <p:cNvSpPr>
            <a:spLocks noGrp="1"/>
          </p:cNvSpPr>
          <p:nvPr>
            <p:ph sz="quarter" idx="4"/>
          </p:nvPr>
        </p:nvSpPr>
        <p:spPr>
          <a:xfrm>
            <a:off x="6345936" y="3203687"/>
            <a:ext cx="4937760" cy="2968511"/>
          </a:xfrm>
        </p:spPr>
        <p:txBody>
          <a:bodyPr/>
          <a:lstStyle>
            <a:lvl1pPr>
              <a:defRPr sz="2400"/>
            </a:lvl1pPr>
            <a:lvl2pPr>
              <a:defRPr sz="2000"/>
            </a:lvl2pPr>
            <a:lvl3pPr>
              <a:defRPr sz="1800"/>
            </a:lvl3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0" name="Date Placeholder 6">
            <a:extLst>
              <a:ext uri="{FF2B5EF4-FFF2-40B4-BE49-F238E27FC236}"/>
            </a:extLst>
          </p:cNvPr>
          <p:cNvSpPr>
            <a:spLocks noGrp="1"/>
          </p:cNvSpPr>
          <p:nvPr>
            <p:ph type="dt" sz="half" idx="10"/>
          </p:nvPr>
        </p:nvSpPr>
        <p:spPr>
          <a:xfrm>
            <a:off x="1116013" y="6356350"/>
            <a:ext cx="2743200" cy="365125"/>
          </a:xfrm>
        </p:spPr>
        <p:txBody>
          <a:bodyPr/>
          <a:lstStyle>
            <a:lvl1pPr>
              <a:defRPr/>
            </a:lvl1pPr>
          </a:lstStyle>
          <a:p>
            <a:pPr>
              <a:defRPr/>
            </a:pPr>
            <a:fld id="{0B5EF642-B4C0-42F8-A059-3D88D5536014}" type="datetimeFigureOut">
              <a:rPr lang="en-US"/>
              <a:pPr>
                <a:defRPr/>
              </a:pPr>
              <a:t>5/28/2020</a:t>
            </a:fld>
            <a:endParaRPr lang="en-US"/>
          </a:p>
        </p:txBody>
      </p:sp>
      <p:sp>
        <p:nvSpPr>
          <p:cNvPr id="11" name="Footer Placeholder 7">
            <a:extLst>
              <a:ext uri="{FF2B5EF4-FFF2-40B4-BE49-F238E27FC236}"/>
            </a:extLst>
          </p:cNvPr>
          <p:cNvSpPr>
            <a:spLocks noGrp="1"/>
          </p:cNvSpPr>
          <p:nvPr>
            <p:ph type="ftr" sz="quarter" idx="11"/>
          </p:nvPr>
        </p:nvSpPr>
        <p:spPr/>
        <p:txBody>
          <a:bodyPr/>
          <a:lstStyle>
            <a:lvl1pPr>
              <a:defRPr/>
            </a:lvl1pPr>
          </a:lstStyle>
          <a:p>
            <a:pPr>
              <a:defRPr/>
            </a:pPr>
            <a:endParaRPr lang="en-US"/>
          </a:p>
        </p:txBody>
      </p:sp>
      <p:sp>
        <p:nvSpPr>
          <p:cNvPr id="12" name="Slide Number Placeholder 8">
            <a:extLst>
              <a:ext uri="{FF2B5EF4-FFF2-40B4-BE49-F238E27FC236}"/>
            </a:extLst>
          </p:cNvPr>
          <p:cNvSpPr>
            <a:spLocks noGrp="1"/>
          </p:cNvSpPr>
          <p:nvPr>
            <p:ph type="sldNum" sz="quarter" idx="12"/>
          </p:nvPr>
        </p:nvSpPr>
        <p:spPr>
          <a:xfrm>
            <a:off x="8540750" y="6356350"/>
            <a:ext cx="2743200" cy="365125"/>
          </a:xfrm>
        </p:spPr>
        <p:txBody>
          <a:bodyPr/>
          <a:lstStyle>
            <a:lvl1pPr>
              <a:defRPr/>
            </a:lvl1pPr>
          </a:lstStyle>
          <a:p>
            <a:pPr>
              <a:defRPr/>
            </a:pPr>
            <a:fld id="{EFAEAA60-D412-4E69-B3D2-87E1091C36AE}" type="slidenum">
              <a:rPr lang="en-US"/>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useBgFill="1">
        <p:nvSpPr>
          <p:cNvPr id="3" name="Rectangle 6">
            <a:extLst>
              <a:ext uri="{FF2B5EF4-FFF2-40B4-BE49-F238E27FC236}"/>
            </a:extLst>
          </p:cNvPr>
          <p:cNvSpPr/>
          <p:nvPr/>
        </p:nvSpPr>
        <p:spPr>
          <a:xfrm>
            <a:off x="665163" y="1533525"/>
            <a:ext cx="10917237" cy="3790950"/>
          </a:xfrm>
          <a:prstGeom prst="rect">
            <a:avLst/>
          </a:prstGeom>
          <a:ln w="12700">
            <a:solidFill>
              <a:schemeClr val="tx2">
                <a:lumMod val="10000"/>
                <a:lumOff val="90000"/>
              </a:schemeClr>
            </a:solidFill>
          </a:ln>
          <a:effectLst>
            <a:outerShdw blurRad="50800" dist="38100" dir="2700000" algn="tl" rotWithShape="0">
              <a:schemeClr val="bg2">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latin typeface="Calibri" panose="020F0502020204030204"/>
            </a:endParaRPr>
          </a:p>
        </p:txBody>
      </p:sp>
      <p:sp>
        <p:nvSpPr>
          <p:cNvPr id="4" name="Rectangle 8">
            <a:extLst>
              <a:ext uri="{FF2B5EF4-FFF2-40B4-BE49-F238E27FC236}"/>
            </a:extLst>
          </p:cNvPr>
          <p:cNvSpPr/>
          <p:nvPr/>
        </p:nvSpPr>
        <p:spPr>
          <a:xfrm>
            <a:off x="609600" y="2971800"/>
            <a:ext cx="127000" cy="9144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latin typeface="Calibri" panose="020F0502020204030204"/>
            </a:endParaRPr>
          </a:p>
        </p:txBody>
      </p:sp>
      <p:sp>
        <p:nvSpPr>
          <p:cNvPr id="2" name="Title 1">
            <a:extLst>
              <a:ext uri="{FF2B5EF4-FFF2-40B4-BE49-F238E27FC236}"/>
            </a:extLst>
          </p:cNvPr>
          <p:cNvSpPr>
            <a:spLocks noGrp="1"/>
          </p:cNvSpPr>
          <p:nvPr>
            <p:ph type="title"/>
          </p:nvPr>
        </p:nvSpPr>
        <p:spPr>
          <a:xfrm>
            <a:off x="1078992" y="1938528"/>
            <a:ext cx="10177272" cy="2990088"/>
          </a:xfrm>
        </p:spPr>
        <p:txBody>
          <a:bodyPr>
            <a:normAutofit/>
          </a:bodyPr>
          <a:lstStyle>
            <a:lvl1pPr>
              <a:defRPr sz="5400"/>
            </a:lvl1pPr>
          </a:lstStyle>
          <a:p>
            <a:r>
              <a:rPr lang="en-US" dirty="0"/>
              <a:t>Click to edit Master title style</a:t>
            </a:r>
          </a:p>
        </p:txBody>
      </p:sp>
      <p:sp>
        <p:nvSpPr>
          <p:cNvPr id="5" name="Date Placeholder 2">
            <a:extLst>
              <a:ext uri="{FF2B5EF4-FFF2-40B4-BE49-F238E27FC236}"/>
            </a:extLst>
          </p:cNvPr>
          <p:cNvSpPr>
            <a:spLocks noGrp="1"/>
          </p:cNvSpPr>
          <p:nvPr>
            <p:ph type="dt" sz="half" idx="10"/>
          </p:nvPr>
        </p:nvSpPr>
        <p:spPr/>
        <p:txBody>
          <a:bodyPr/>
          <a:lstStyle>
            <a:lvl1pPr>
              <a:defRPr/>
            </a:lvl1pPr>
          </a:lstStyle>
          <a:p>
            <a:pPr>
              <a:defRPr/>
            </a:pPr>
            <a:fld id="{F7F0DBD1-25FC-4860-B4EE-B86D3BE991C5}" type="datetimeFigureOut">
              <a:rPr lang="en-US"/>
              <a:pPr>
                <a:defRPr/>
              </a:pPr>
              <a:t>5/28/2020</a:t>
            </a:fld>
            <a:endParaRPr lang="en-US"/>
          </a:p>
        </p:txBody>
      </p:sp>
      <p:sp>
        <p:nvSpPr>
          <p:cNvPr id="6" name="Footer Placeholder 3">
            <a:extLst>
              <a:ext uri="{FF2B5EF4-FFF2-40B4-BE49-F238E27FC236}"/>
            </a:extLst>
          </p:cNvPr>
          <p:cNvSpPr>
            <a:spLocks noGrp="1"/>
          </p:cNvSpPr>
          <p:nvPr>
            <p:ph type="ftr" sz="quarter" idx="11"/>
          </p:nvPr>
        </p:nvSpPr>
        <p:spPr/>
        <p:txBody>
          <a:bodyPr/>
          <a:lstStyle>
            <a:lvl1pPr>
              <a:defRPr/>
            </a:lvl1pPr>
          </a:lstStyle>
          <a:p>
            <a:pPr>
              <a:defRPr/>
            </a:pPr>
            <a:endParaRPr lang="en-US"/>
          </a:p>
        </p:txBody>
      </p:sp>
      <p:sp>
        <p:nvSpPr>
          <p:cNvPr id="7" name="Slide Number Placeholder 4">
            <a:extLst>
              <a:ext uri="{FF2B5EF4-FFF2-40B4-BE49-F238E27FC236}"/>
            </a:extLst>
          </p:cNvPr>
          <p:cNvSpPr>
            <a:spLocks noGrp="1"/>
          </p:cNvSpPr>
          <p:nvPr>
            <p:ph type="sldNum" sz="quarter" idx="12"/>
          </p:nvPr>
        </p:nvSpPr>
        <p:spPr/>
        <p:txBody>
          <a:bodyPr/>
          <a:lstStyle>
            <a:lvl1pPr>
              <a:defRPr/>
            </a:lvl1pPr>
          </a:lstStyle>
          <a:p>
            <a:pPr>
              <a:defRPr/>
            </a:pPr>
            <a:fld id="{E6D22737-627C-4B9E-8D44-882AFC1BA8FF}" type="slidenum">
              <a:rPr lang="en-US"/>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extLst>
          </p:cNvPr>
          <p:cNvSpPr>
            <a:spLocks noGrp="1"/>
          </p:cNvSpPr>
          <p:nvPr>
            <p:ph type="dt" sz="half" idx="10"/>
          </p:nvPr>
        </p:nvSpPr>
        <p:spPr/>
        <p:txBody>
          <a:bodyPr/>
          <a:lstStyle>
            <a:lvl1pPr>
              <a:defRPr/>
            </a:lvl1pPr>
          </a:lstStyle>
          <a:p>
            <a:pPr>
              <a:defRPr/>
            </a:pPr>
            <a:fld id="{05411B98-D521-42E6-A2EE-0139E8F364EE}" type="datetimeFigureOut">
              <a:rPr lang="en-US"/>
              <a:pPr>
                <a:defRPr/>
              </a:pPr>
              <a:t>5/28/2020</a:t>
            </a:fld>
            <a:endParaRPr lang="en-US"/>
          </a:p>
        </p:txBody>
      </p:sp>
      <p:sp>
        <p:nvSpPr>
          <p:cNvPr id="3" name="Footer Placeholder 4">
            <a:extLst>
              <a:ext uri="{FF2B5EF4-FFF2-40B4-BE49-F238E27FC236}"/>
            </a:extLst>
          </p:cNvPr>
          <p:cNvSpPr>
            <a:spLocks noGrp="1"/>
          </p:cNvSpPr>
          <p:nvPr>
            <p:ph type="ftr" sz="quarter" idx="11"/>
          </p:nvPr>
        </p:nvSpPr>
        <p:spPr/>
        <p:txBody>
          <a:bodyPr/>
          <a:lstStyle>
            <a:lvl1pPr>
              <a:defRPr/>
            </a:lvl1pPr>
          </a:lstStyle>
          <a:p>
            <a:pPr>
              <a:defRPr/>
            </a:pPr>
            <a:endParaRPr lang="en-US"/>
          </a:p>
        </p:txBody>
      </p:sp>
      <p:sp>
        <p:nvSpPr>
          <p:cNvPr id="4" name="Slide Number Placeholder 5">
            <a:extLst>
              <a:ext uri="{FF2B5EF4-FFF2-40B4-BE49-F238E27FC236}"/>
            </a:extLst>
          </p:cNvPr>
          <p:cNvSpPr>
            <a:spLocks noGrp="1"/>
          </p:cNvSpPr>
          <p:nvPr>
            <p:ph type="sldNum" sz="quarter" idx="12"/>
          </p:nvPr>
        </p:nvSpPr>
        <p:spPr/>
        <p:txBody>
          <a:bodyPr/>
          <a:lstStyle>
            <a:lvl1pPr>
              <a:defRPr/>
            </a:lvl1pPr>
          </a:lstStyle>
          <a:p>
            <a:pPr>
              <a:defRPr/>
            </a:pPr>
            <a:fld id="{6FCB0262-0F1A-4642-BAEE-FB3545DE7506}" type="slidenum">
              <a:rPr lang="en-US"/>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useBgFill="1">
        <p:nvSpPr>
          <p:cNvPr id="5" name="Rectangle 8">
            <a:extLst>
              <a:ext uri="{FF2B5EF4-FFF2-40B4-BE49-F238E27FC236}"/>
            </a:extLst>
          </p:cNvPr>
          <p:cNvSpPr/>
          <p:nvPr/>
        </p:nvSpPr>
        <p:spPr>
          <a:xfrm>
            <a:off x="558800" y="1162050"/>
            <a:ext cx="3740150" cy="4643438"/>
          </a:xfrm>
          <a:prstGeom prst="rect">
            <a:avLst/>
          </a:prstGeom>
          <a:ln w="12700">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latin typeface="Calibri" panose="020F0502020204030204"/>
            </a:endParaRPr>
          </a:p>
        </p:txBody>
      </p:sp>
      <p:sp>
        <p:nvSpPr>
          <p:cNvPr id="6" name="Rectangle 10">
            <a:extLst>
              <a:ext uri="{FF2B5EF4-FFF2-40B4-BE49-F238E27FC236}"/>
            </a:extLst>
          </p:cNvPr>
          <p:cNvSpPr/>
          <p:nvPr/>
        </p:nvSpPr>
        <p:spPr>
          <a:xfrm>
            <a:off x="498475" y="1617663"/>
            <a:ext cx="146050" cy="82391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latin typeface="Calibri" panose="020F0502020204030204"/>
            </a:endParaRPr>
          </a:p>
        </p:txBody>
      </p:sp>
      <p:sp>
        <p:nvSpPr>
          <p:cNvPr id="2" name="Title 1">
            <a:extLst>
              <a:ext uri="{FF2B5EF4-FFF2-40B4-BE49-F238E27FC236}"/>
            </a:extLst>
          </p:cNvPr>
          <p:cNvSpPr>
            <a:spLocks noGrp="1"/>
          </p:cNvSpPr>
          <p:nvPr>
            <p:ph type="title"/>
          </p:nvPr>
        </p:nvSpPr>
        <p:spPr>
          <a:xfrm>
            <a:off x="868680" y="1709928"/>
            <a:ext cx="3099816" cy="1709928"/>
          </a:xfrm>
        </p:spPr>
        <p:txBody>
          <a:bodyPr anchor="t">
            <a:normAutofit/>
          </a:bodyPr>
          <a:lstStyle>
            <a:lvl1pPr>
              <a:lnSpc>
                <a:spcPct val="100000"/>
              </a:lnSpc>
              <a:defRPr sz="3400"/>
            </a:lvl1pPr>
          </a:lstStyle>
          <a:p>
            <a:r>
              <a:rPr lang="en-US" dirty="0"/>
              <a:t>Click to edit Master title style</a:t>
            </a:r>
          </a:p>
        </p:txBody>
      </p:sp>
      <p:sp>
        <p:nvSpPr>
          <p:cNvPr id="3" name="Content Placeholder 2">
            <a:extLst>
              <a:ext uri="{FF2B5EF4-FFF2-40B4-BE49-F238E27FC236}"/>
            </a:extLst>
          </p:cNvPr>
          <p:cNvSpPr>
            <a:spLocks noGrp="1"/>
          </p:cNvSpPr>
          <p:nvPr>
            <p:ph idx="1"/>
          </p:nvPr>
        </p:nvSpPr>
        <p:spPr>
          <a:xfrm>
            <a:off x="4965192" y="1709928"/>
            <a:ext cx="6729984" cy="4096512"/>
          </a:xfrm>
        </p:spPr>
        <p:txBody>
          <a:bodyPr/>
          <a:lstStyle>
            <a:lvl1pPr>
              <a:defRPr sz="2800"/>
            </a:lvl1pPr>
            <a:lvl2pPr>
              <a:defRPr sz="2400"/>
            </a:lvl2pPr>
            <a:lvl3pPr>
              <a:defRPr sz="2000"/>
            </a:lvl3pPr>
            <a:lvl4pPr>
              <a:defRPr sz="2000"/>
            </a:lvl4pPr>
            <a:lvl5pPr>
              <a:defRPr sz="2000"/>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a:extLst>
              <a:ext uri="{FF2B5EF4-FFF2-40B4-BE49-F238E27FC236}"/>
            </a:extLst>
          </p:cNvPr>
          <p:cNvSpPr>
            <a:spLocks noGrp="1"/>
          </p:cNvSpPr>
          <p:nvPr>
            <p:ph type="body" sz="half" idx="2"/>
          </p:nvPr>
        </p:nvSpPr>
        <p:spPr>
          <a:xfrm>
            <a:off x="868680" y="3429000"/>
            <a:ext cx="3099816" cy="2066544"/>
          </a:xfrm>
        </p:spPr>
        <p:txBody>
          <a:bodyP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7" name="Date Placeholder 4">
            <a:extLst>
              <a:ext uri="{FF2B5EF4-FFF2-40B4-BE49-F238E27FC236}"/>
            </a:extLst>
          </p:cNvPr>
          <p:cNvSpPr>
            <a:spLocks noGrp="1"/>
          </p:cNvSpPr>
          <p:nvPr>
            <p:ph type="dt" sz="half" idx="10"/>
          </p:nvPr>
        </p:nvSpPr>
        <p:spPr>
          <a:xfrm>
            <a:off x="868363" y="6356350"/>
            <a:ext cx="2743200" cy="365125"/>
          </a:xfrm>
        </p:spPr>
        <p:txBody>
          <a:bodyPr/>
          <a:lstStyle>
            <a:lvl1pPr>
              <a:defRPr/>
            </a:lvl1pPr>
          </a:lstStyle>
          <a:p>
            <a:pPr>
              <a:defRPr/>
            </a:pPr>
            <a:fld id="{5DC0B100-7838-441E-9610-1A0F01307C14}" type="datetimeFigureOut">
              <a:rPr lang="en-US"/>
              <a:pPr>
                <a:defRPr/>
              </a:pPr>
              <a:t>5/28/2020</a:t>
            </a:fld>
            <a:endParaRPr lang="en-US" dirty="0"/>
          </a:p>
        </p:txBody>
      </p:sp>
      <p:sp>
        <p:nvSpPr>
          <p:cNvPr id="8" name="Footer Placeholder 5">
            <a:extLst>
              <a:ext uri="{FF2B5EF4-FFF2-40B4-BE49-F238E27FC236}"/>
            </a:extLst>
          </p:cNvPr>
          <p:cNvSpPr>
            <a:spLocks noGrp="1"/>
          </p:cNvSpPr>
          <p:nvPr>
            <p:ph type="ftr" sz="quarter" idx="11"/>
          </p:nvPr>
        </p:nvSpPr>
        <p:spPr/>
        <p:txBody>
          <a:bodyPr/>
          <a:lstStyle>
            <a:lvl1pPr>
              <a:defRPr/>
            </a:lvl1pPr>
          </a:lstStyle>
          <a:p>
            <a:pPr>
              <a:defRPr/>
            </a:pPr>
            <a:endParaRPr lang="en-US"/>
          </a:p>
        </p:txBody>
      </p:sp>
      <p:sp>
        <p:nvSpPr>
          <p:cNvPr id="9" name="Slide Number Placeholder 6">
            <a:extLst>
              <a:ext uri="{FF2B5EF4-FFF2-40B4-BE49-F238E27FC236}"/>
            </a:extLst>
          </p:cNvPr>
          <p:cNvSpPr>
            <a:spLocks noGrp="1"/>
          </p:cNvSpPr>
          <p:nvPr>
            <p:ph type="sldNum" sz="quarter" idx="12"/>
          </p:nvPr>
        </p:nvSpPr>
        <p:spPr/>
        <p:txBody>
          <a:bodyPr/>
          <a:lstStyle>
            <a:lvl1pPr>
              <a:defRPr/>
            </a:lvl1pPr>
          </a:lstStyle>
          <a:p>
            <a:pPr>
              <a:defRPr/>
            </a:pPr>
            <a:fld id="{1D690050-DD36-4A9E-B7A6-E4BE40F2D523}" type="slidenum">
              <a:rPr lang="en-US"/>
              <a:pPr>
                <a:defRPr/>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useBgFill="1">
        <p:nvSpPr>
          <p:cNvPr id="5" name="Rectangle 8">
            <a:extLst>
              <a:ext uri="{FF2B5EF4-FFF2-40B4-BE49-F238E27FC236}"/>
            </a:extLst>
          </p:cNvPr>
          <p:cNvSpPr/>
          <p:nvPr/>
        </p:nvSpPr>
        <p:spPr>
          <a:xfrm>
            <a:off x="558800" y="1162050"/>
            <a:ext cx="3740150" cy="4643438"/>
          </a:xfrm>
          <a:prstGeom prst="rect">
            <a:avLst/>
          </a:prstGeom>
          <a:ln w="12700">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latin typeface="Calibri" panose="020F0502020204030204"/>
            </a:endParaRPr>
          </a:p>
        </p:txBody>
      </p:sp>
      <p:sp>
        <p:nvSpPr>
          <p:cNvPr id="6" name="Rectangle 10">
            <a:extLst>
              <a:ext uri="{FF2B5EF4-FFF2-40B4-BE49-F238E27FC236}"/>
            </a:extLst>
          </p:cNvPr>
          <p:cNvSpPr/>
          <p:nvPr/>
        </p:nvSpPr>
        <p:spPr>
          <a:xfrm>
            <a:off x="498475" y="1617663"/>
            <a:ext cx="146050" cy="82391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latin typeface="Calibri" panose="020F0502020204030204"/>
            </a:endParaRPr>
          </a:p>
        </p:txBody>
      </p:sp>
      <p:sp>
        <p:nvSpPr>
          <p:cNvPr id="2" name="Title 1">
            <a:extLst>
              <a:ext uri="{FF2B5EF4-FFF2-40B4-BE49-F238E27FC236}"/>
            </a:extLst>
          </p:cNvPr>
          <p:cNvSpPr>
            <a:spLocks noGrp="1"/>
          </p:cNvSpPr>
          <p:nvPr>
            <p:ph type="title"/>
          </p:nvPr>
        </p:nvSpPr>
        <p:spPr>
          <a:xfrm>
            <a:off x="868680" y="1709928"/>
            <a:ext cx="3099816" cy="1709928"/>
          </a:xfrm>
        </p:spPr>
        <p:txBody>
          <a:bodyPr anchor="t">
            <a:normAutofit/>
          </a:bodyPr>
          <a:lstStyle>
            <a:lvl1pPr>
              <a:lnSpc>
                <a:spcPct val="100000"/>
              </a:lnSpc>
              <a:defRPr sz="3400"/>
            </a:lvl1pPr>
          </a:lstStyle>
          <a:p>
            <a:r>
              <a:rPr lang="en-US" dirty="0"/>
              <a:t>Click to edit Master title style</a:t>
            </a:r>
          </a:p>
        </p:txBody>
      </p:sp>
      <p:sp>
        <p:nvSpPr>
          <p:cNvPr id="3" name="Picture Placeholder 2">
            <a:extLst>
              <a:ext uri="{FF2B5EF4-FFF2-40B4-BE49-F238E27FC236}"/>
            </a:extLst>
          </p:cNvPr>
          <p:cNvSpPr>
            <a:spLocks noGrp="1"/>
          </p:cNvSpPr>
          <p:nvPr>
            <p:ph type="pic" idx="1"/>
          </p:nvPr>
        </p:nvSpPr>
        <p:spPr>
          <a:xfrm>
            <a:off x="4965192" y="1161288"/>
            <a:ext cx="6729984" cy="4645152"/>
          </a:xfrm>
        </p:spPr>
        <p:txBody>
          <a:bodyPr rtlCol="0">
            <a:normAutofit/>
          </a:bodyPr>
          <a:lstStyle>
            <a:lvl1pPr marL="0" indent="0">
              <a:buNone/>
              <a:defRPr sz="28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dirty="0"/>
              <a:t>Click icon to add picture</a:t>
            </a:r>
          </a:p>
        </p:txBody>
      </p:sp>
      <p:sp>
        <p:nvSpPr>
          <p:cNvPr id="4" name="Text Placeholder 3">
            <a:extLst>
              <a:ext uri="{FF2B5EF4-FFF2-40B4-BE49-F238E27FC236}"/>
            </a:extLst>
          </p:cNvPr>
          <p:cNvSpPr>
            <a:spLocks noGrp="1"/>
          </p:cNvSpPr>
          <p:nvPr>
            <p:ph type="body" sz="half" idx="2"/>
          </p:nvPr>
        </p:nvSpPr>
        <p:spPr>
          <a:xfrm>
            <a:off x="868680" y="3438144"/>
            <a:ext cx="3099816" cy="2057400"/>
          </a:xfrm>
        </p:spPr>
        <p:txBody>
          <a:bodyP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7" name="Date Placeholder 4">
            <a:extLst>
              <a:ext uri="{FF2B5EF4-FFF2-40B4-BE49-F238E27FC236}"/>
            </a:extLst>
          </p:cNvPr>
          <p:cNvSpPr>
            <a:spLocks noGrp="1"/>
          </p:cNvSpPr>
          <p:nvPr>
            <p:ph type="dt" sz="half" idx="10"/>
          </p:nvPr>
        </p:nvSpPr>
        <p:spPr>
          <a:xfrm>
            <a:off x="868363" y="6356350"/>
            <a:ext cx="2743200" cy="365125"/>
          </a:xfrm>
        </p:spPr>
        <p:txBody>
          <a:bodyPr/>
          <a:lstStyle>
            <a:lvl1pPr>
              <a:defRPr/>
            </a:lvl1pPr>
          </a:lstStyle>
          <a:p>
            <a:pPr>
              <a:defRPr/>
            </a:pPr>
            <a:fld id="{3C952C69-82A3-4678-BD45-7671AB62A617}" type="datetimeFigureOut">
              <a:rPr lang="en-US"/>
              <a:pPr>
                <a:defRPr/>
              </a:pPr>
              <a:t>5/28/2020</a:t>
            </a:fld>
            <a:endParaRPr lang="en-US"/>
          </a:p>
        </p:txBody>
      </p:sp>
      <p:sp>
        <p:nvSpPr>
          <p:cNvPr id="8" name="Footer Placeholder 5">
            <a:extLst>
              <a:ext uri="{FF2B5EF4-FFF2-40B4-BE49-F238E27FC236}"/>
            </a:extLst>
          </p:cNvPr>
          <p:cNvSpPr>
            <a:spLocks noGrp="1"/>
          </p:cNvSpPr>
          <p:nvPr>
            <p:ph type="ftr" sz="quarter" idx="11"/>
          </p:nvPr>
        </p:nvSpPr>
        <p:spPr/>
        <p:txBody>
          <a:bodyPr/>
          <a:lstStyle>
            <a:lvl1pPr>
              <a:defRPr/>
            </a:lvl1pPr>
          </a:lstStyle>
          <a:p>
            <a:pPr>
              <a:defRPr/>
            </a:pPr>
            <a:endParaRPr lang="en-US"/>
          </a:p>
        </p:txBody>
      </p:sp>
      <p:sp>
        <p:nvSpPr>
          <p:cNvPr id="9" name="Slide Number Placeholder 6">
            <a:extLst>
              <a:ext uri="{FF2B5EF4-FFF2-40B4-BE49-F238E27FC236}"/>
            </a:extLst>
          </p:cNvPr>
          <p:cNvSpPr>
            <a:spLocks noGrp="1"/>
          </p:cNvSpPr>
          <p:nvPr>
            <p:ph type="sldNum" sz="quarter" idx="12"/>
          </p:nvPr>
        </p:nvSpPr>
        <p:spPr/>
        <p:txBody>
          <a:bodyPr/>
          <a:lstStyle>
            <a:lvl1pPr>
              <a:defRPr/>
            </a:lvl1pPr>
          </a:lstStyle>
          <a:p>
            <a:pPr>
              <a:defRPr/>
            </a:pPr>
            <a:fld id="{921ADC2C-8C7E-4C74-A74C-026BA0BCC566}" type="slidenum">
              <a:rPr lang="en-US"/>
              <a:pPr>
                <a:defRPr/>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extLst>
          </p:cNvPr>
          <p:cNvSpPr>
            <a:spLocks noGrp="1"/>
          </p:cNvSpPr>
          <p:nvPr>
            <p:ph type="title"/>
          </p:nvPr>
        </p:nvSpPr>
        <p:spPr/>
        <p:txBody>
          <a:bodyPr/>
          <a:lstStyle/>
          <a:p>
            <a:r>
              <a:rPr lang="en-US"/>
              <a:t>Click to edit Master title style</a:t>
            </a:r>
            <a:endParaRPr lang="en-US" dirty="0"/>
          </a:p>
        </p:txBody>
      </p:sp>
      <p:sp>
        <p:nvSpPr>
          <p:cNvPr id="3" name="Vertical Text Placeholder 2">
            <a:extLst>
              <a:ext uri="{FF2B5EF4-FFF2-40B4-BE49-F238E27FC236}"/>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extLst>
          </p:cNvPr>
          <p:cNvSpPr>
            <a:spLocks noGrp="1"/>
          </p:cNvSpPr>
          <p:nvPr>
            <p:ph type="dt" sz="half" idx="10"/>
          </p:nvPr>
        </p:nvSpPr>
        <p:spPr/>
        <p:txBody>
          <a:bodyPr/>
          <a:lstStyle>
            <a:lvl1pPr>
              <a:defRPr/>
            </a:lvl1pPr>
          </a:lstStyle>
          <a:p>
            <a:pPr>
              <a:defRPr/>
            </a:pPr>
            <a:fld id="{39C6C95B-B592-4B83-8B82-0F79E1061E59}" type="datetimeFigureOut">
              <a:rPr lang="en-US"/>
              <a:pPr>
                <a:defRPr/>
              </a:pPr>
              <a:t>5/28/2020</a:t>
            </a:fld>
            <a:endParaRPr lang="en-US"/>
          </a:p>
        </p:txBody>
      </p:sp>
      <p:sp>
        <p:nvSpPr>
          <p:cNvPr id="5" name="Footer Placeholder 4">
            <a:extLst>
              <a:ext uri="{FF2B5EF4-FFF2-40B4-BE49-F238E27FC236}"/>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extLst>
          </p:cNvPr>
          <p:cNvSpPr>
            <a:spLocks noGrp="1"/>
          </p:cNvSpPr>
          <p:nvPr>
            <p:ph type="sldNum" sz="quarter" idx="12"/>
          </p:nvPr>
        </p:nvSpPr>
        <p:spPr/>
        <p:txBody>
          <a:bodyPr/>
          <a:lstStyle>
            <a:lvl1pPr>
              <a:defRPr/>
            </a:lvl1pPr>
          </a:lstStyle>
          <a:p>
            <a:pPr>
              <a:defRPr/>
            </a:pPr>
            <a:fld id="{3E3920EB-EA82-4430-8DAB-48CF72C177E9}" type="slidenum">
              <a:rPr lang="en-US"/>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a:extLst>
              <a:ext uri="{FF2B5EF4-FFF2-40B4-BE49-F238E27FC236}"/>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extLst>
          </p:cNvPr>
          <p:cNvSpPr>
            <a:spLocks noGrp="1"/>
          </p:cNvSpPr>
          <p:nvPr>
            <p:ph type="dt" sz="half" idx="10"/>
          </p:nvPr>
        </p:nvSpPr>
        <p:spPr/>
        <p:txBody>
          <a:bodyPr/>
          <a:lstStyle>
            <a:lvl1pPr>
              <a:defRPr/>
            </a:lvl1pPr>
          </a:lstStyle>
          <a:p>
            <a:pPr>
              <a:defRPr/>
            </a:pPr>
            <a:fld id="{1B41C89B-564D-48CD-8021-BA06E57683E5}" type="datetimeFigureOut">
              <a:rPr lang="en-US"/>
              <a:pPr>
                <a:defRPr/>
              </a:pPr>
              <a:t>5/28/2020</a:t>
            </a:fld>
            <a:endParaRPr lang="en-US"/>
          </a:p>
        </p:txBody>
      </p:sp>
      <p:sp>
        <p:nvSpPr>
          <p:cNvPr id="5" name="Footer Placeholder 4">
            <a:extLst>
              <a:ext uri="{FF2B5EF4-FFF2-40B4-BE49-F238E27FC236}"/>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extLst>
          </p:cNvPr>
          <p:cNvSpPr>
            <a:spLocks noGrp="1"/>
          </p:cNvSpPr>
          <p:nvPr>
            <p:ph type="sldNum" sz="quarter" idx="12"/>
          </p:nvPr>
        </p:nvSpPr>
        <p:spPr/>
        <p:txBody>
          <a:bodyPr/>
          <a:lstStyle>
            <a:lvl1pPr>
              <a:defRPr/>
            </a:lvl1pPr>
          </a:lstStyle>
          <a:p>
            <a:pPr>
              <a:defRPr/>
            </a:pPr>
            <a:fld id="{0DED3695-6E6B-48E0-868E-9D2CA288948C}" type="slidenum">
              <a:rPr lang="en-US"/>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838200" y="365125"/>
            <a:ext cx="10515600" cy="1325563"/>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7" name="Text Placeholder 2"/>
          <p:cNvSpPr>
            <a:spLocks noGrp="1"/>
          </p:cNvSpPr>
          <p:nvPr>
            <p:ph type="body" idx="1"/>
          </p:nvPr>
        </p:nvSpPr>
        <p:spPr bwMode="auto">
          <a:xfrm>
            <a:off x="838200" y="1825625"/>
            <a:ext cx="10515600" cy="4351338"/>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4" name="Date Placeholder 3">
            <a:extLst>
              <a:ext uri="{FF2B5EF4-FFF2-40B4-BE49-F238E27FC236}"/>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defRPr>
            </a:lvl1pPr>
          </a:lstStyle>
          <a:p>
            <a:pPr>
              <a:defRPr/>
            </a:pPr>
            <a:fld id="{8ED130A2-EA7C-499F-A81C-70E4DF6BDB9E}" type="datetimeFigureOut">
              <a:rPr lang="en-US"/>
              <a:pPr>
                <a:defRPr/>
              </a:pPr>
              <a:t>5/28/2020</a:t>
            </a:fld>
            <a:endParaRPr lang="en-US"/>
          </a:p>
        </p:txBody>
      </p:sp>
      <p:sp>
        <p:nvSpPr>
          <p:cNvPr id="5" name="Footer Placeholder 4">
            <a:extLst>
              <a:ext uri="{FF2B5EF4-FFF2-40B4-BE49-F238E27FC236}"/>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defRPr>
            </a:lvl1pPr>
          </a:lstStyle>
          <a:p>
            <a:pPr>
              <a:defRPr/>
            </a:pPr>
            <a:endParaRPr lang="en-US"/>
          </a:p>
        </p:txBody>
      </p:sp>
      <p:sp>
        <p:nvSpPr>
          <p:cNvPr id="6" name="Slide Number Placeholder 5">
            <a:extLst>
              <a:ext uri="{FF2B5EF4-FFF2-40B4-BE49-F238E27FC236}"/>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defRPr>
            </a:lvl1pPr>
          </a:lstStyle>
          <a:p>
            <a:pPr>
              <a:defRPr/>
            </a:pPr>
            <a:fld id="{8F85A774-DCB2-498E-91A3-8AC8B82BBC1C}" type="slidenum">
              <a:rPr lang="en-US"/>
              <a:pPr>
                <a:defRPr/>
              </a:pPr>
              <a:t>‹#›</a:t>
            </a:fld>
            <a:endParaRPr lang="en-US"/>
          </a:p>
        </p:txBody>
      </p:sp>
      <p:pic>
        <p:nvPicPr>
          <p:cNvPr id="1031" name="Picture 10" descr="A screenshot of a cell phone&#10;&#10;Description automatically generated"/>
          <p:cNvPicPr>
            <a:picLocks noChangeAspect="1"/>
          </p:cNvPicPr>
          <p:nvPr userDrawn="1"/>
        </p:nvPicPr>
        <p:blipFill>
          <a:blip r:embed="rId13"/>
          <a:srcRect/>
          <a:stretch>
            <a:fillRect/>
          </a:stretch>
        </p:blipFill>
        <p:spPr bwMode="auto">
          <a:xfrm>
            <a:off x="0" y="0"/>
            <a:ext cx="12192000" cy="7067550"/>
          </a:xfrm>
          <a:prstGeom prst="rect">
            <a:avLst/>
          </a:prstGeom>
          <a:noFill/>
          <a:ln w="9525">
            <a:noFill/>
            <a:miter lim="800000"/>
            <a:headEnd/>
            <a:tailEnd/>
          </a:ln>
        </p:spPr>
      </p:pic>
    </p:spTree>
  </p:cSld>
  <p:clrMap bg1="lt1" tx1="dk1" bg2="lt2" tx2="dk2" accent1="accent1" accent2="accent2" accent3="accent3" accent4="accent4" accent5="accent5" accent6="accent6" hlink="hlink" folHlink="folHlink"/>
  <p:sldLayoutIdLst>
    <p:sldLayoutId id="2147483672" r:id="rId1"/>
    <p:sldLayoutId id="2147483673" r:id="rId2"/>
    <p:sldLayoutId id="2147483674" r:id="rId3"/>
    <p:sldLayoutId id="2147483675" r:id="rId4"/>
    <p:sldLayoutId id="2147483676" r:id="rId5"/>
    <p:sldLayoutId id="2147483677" r:id="rId6"/>
    <p:sldLayoutId id="2147483669" r:id="rId7"/>
    <p:sldLayoutId id="2147483678" r:id="rId8"/>
    <p:sldLayoutId id="2147483679" r:id="rId9"/>
    <p:sldLayoutId id="2147483670" r:id="rId10"/>
    <p:sldLayoutId id="2147483671" r:id="rId11"/>
  </p:sldLayoutIdLst>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Avenir Next LT Pro"/>
        </a:defRPr>
      </a:lvl2pPr>
      <a:lvl3pPr algn="l" rtl="0" eaLnBrk="0" fontAlgn="base" hangingPunct="0">
        <a:lnSpc>
          <a:spcPct val="90000"/>
        </a:lnSpc>
        <a:spcBef>
          <a:spcPct val="0"/>
        </a:spcBef>
        <a:spcAft>
          <a:spcPct val="0"/>
        </a:spcAft>
        <a:defRPr sz="4400">
          <a:solidFill>
            <a:schemeClr val="tx1"/>
          </a:solidFill>
          <a:latin typeface="Avenir Next LT Pro"/>
        </a:defRPr>
      </a:lvl3pPr>
      <a:lvl4pPr algn="l" rtl="0" eaLnBrk="0" fontAlgn="base" hangingPunct="0">
        <a:lnSpc>
          <a:spcPct val="90000"/>
        </a:lnSpc>
        <a:spcBef>
          <a:spcPct val="0"/>
        </a:spcBef>
        <a:spcAft>
          <a:spcPct val="0"/>
        </a:spcAft>
        <a:defRPr sz="4400">
          <a:solidFill>
            <a:schemeClr val="tx1"/>
          </a:solidFill>
          <a:latin typeface="Avenir Next LT Pro"/>
        </a:defRPr>
      </a:lvl4pPr>
      <a:lvl5pPr algn="l" rtl="0" eaLnBrk="0" fontAlgn="base" hangingPunct="0">
        <a:lnSpc>
          <a:spcPct val="90000"/>
        </a:lnSpc>
        <a:spcBef>
          <a:spcPct val="0"/>
        </a:spcBef>
        <a:spcAft>
          <a:spcPct val="0"/>
        </a:spcAft>
        <a:defRPr sz="4400">
          <a:solidFill>
            <a:schemeClr val="tx1"/>
          </a:solidFill>
          <a:latin typeface="Avenir Next LT Pro"/>
        </a:defRPr>
      </a:lvl5pPr>
      <a:lvl6pPr marL="457200" algn="l" rtl="0" fontAlgn="base">
        <a:lnSpc>
          <a:spcPct val="90000"/>
        </a:lnSpc>
        <a:spcBef>
          <a:spcPct val="0"/>
        </a:spcBef>
        <a:spcAft>
          <a:spcPct val="0"/>
        </a:spcAft>
        <a:defRPr sz="4400">
          <a:solidFill>
            <a:schemeClr val="tx1"/>
          </a:solidFill>
          <a:latin typeface="Avenir Next LT Pro"/>
        </a:defRPr>
      </a:lvl6pPr>
      <a:lvl7pPr marL="914400" algn="l" rtl="0" fontAlgn="base">
        <a:lnSpc>
          <a:spcPct val="90000"/>
        </a:lnSpc>
        <a:spcBef>
          <a:spcPct val="0"/>
        </a:spcBef>
        <a:spcAft>
          <a:spcPct val="0"/>
        </a:spcAft>
        <a:defRPr sz="4400">
          <a:solidFill>
            <a:schemeClr val="tx1"/>
          </a:solidFill>
          <a:latin typeface="Avenir Next LT Pro"/>
        </a:defRPr>
      </a:lvl7pPr>
      <a:lvl8pPr marL="1371600" algn="l" rtl="0" fontAlgn="base">
        <a:lnSpc>
          <a:spcPct val="90000"/>
        </a:lnSpc>
        <a:spcBef>
          <a:spcPct val="0"/>
        </a:spcBef>
        <a:spcAft>
          <a:spcPct val="0"/>
        </a:spcAft>
        <a:defRPr sz="4400">
          <a:solidFill>
            <a:schemeClr val="tx1"/>
          </a:solidFill>
          <a:latin typeface="Avenir Next LT Pro"/>
        </a:defRPr>
      </a:lvl8pPr>
      <a:lvl9pPr marL="1828800" algn="l" rtl="0" fontAlgn="base">
        <a:lnSpc>
          <a:spcPct val="90000"/>
        </a:lnSpc>
        <a:spcBef>
          <a:spcPct val="0"/>
        </a:spcBef>
        <a:spcAft>
          <a:spcPct val="0"/>
        </a:spcAft>
        <a:defRPr sz="4400">
          <a:solidFill>
            <a:schemeClr val="tx1"/>
          </a:solidFill>
          <a:latin typeface="Avenir Next LT Pro"/>
        </a:defRPr>
      </a:lvl9pPr>
    </p:titleStyle>
    <p:bodyStyle>
      <a:lvl1pPr marL="228600" indent="-228600" algn="l" rtl="0" eaLnBrk="0" fontAlgn="base" hangingPunct="0">
        <a:lnSpc>
          <a:spcPct val="110000"/>
        </a:lnSpc>
        <a:spcBef>
          <a:spcPts val="1000"/>
        </a:spcBef>
        <a:spcAft>
          <a:spcPct val="0"/>
        </a:spcAft>
        <a:buFont typeface="Arial" charset="0"/>
        <a:buChar char="•"/>
        <a:defRPr sz="2800" kern="1200">
          <a:solidFill>
            <a:schemeClr val="tx1"/>
          </a:solidFill>
          <a:latin typeface="+mn-lt"/>
          <a:ea typeface="+mn-ea"/>
          <a:cs typeface="+mn-cs"/>
        </a:defRPr>
      </a:lvl1pPr>
      <a:lvl2pPr marL="685800" indent="-228600" algn="l" rtl="0" eaLnBrk="0" fontAlgn="base" hangingPunct="0">
        <a:lnSpc>
          <a:spcPct val="110000"/>
        </a:lnSpc>
        <a:spcBef>
          <a:spcPts val="500"/>
        </a:spcBef>
        <a:spcAft>
          <a:spcPct val="0"/>
        </a:spcAft>
        <a:buFont typeface="Arial" charset="0"/>
        <a:buChar char="•"/>
        <a:defRPr sz="2400" kern="1200">
          <a:solidFill>
            <a:schemeClr val="tx1"/>
          </a:solidFill>
          <a:latin typeface="+mn-lt"/>
          <a:ea typeface="+mn-ea"/>
          <a:cs typeface="+mn-cs"/>
        </a:defRPr>
      </a:lvl2pPr>
      <a:lvl3pPr marL="1143000" indent="-228600" algn="l" rtl="0" eaLnBrk="0" fontAlgn="base" hangingPunct="0">
        <a:lnSpc>
          <a:spcPct val="110000"/>
        </a:lnSpc>
        <a:spcBef>
          <a:spcPts val="500"/>
        </a:spcBef>
        <a:spcAft>
          <a:spcPct val="0"/>
        </a:spcAft>
        <a:buFont typeface="Arial" charset="0"/>
        <a:buChar char="•"/>
        <a:defRPr sz="2000" kern="1200">
          <a:solidFill>
            <a:schemeClr val="tx1"/>
          </a:solidFill>
          <a:latin typeface="+mn-lt"/>
          <a:ea typeface="+mn-ea"/>
          <a:cs typeface="+mn-cs"/>
        </a:defRPr>
      </a:lvl3pPr>
      <a:lvl4pPr marL="1600200" indent="-228600" algn="l" rtl="0" eaLnBrk="0" fontAlgn="base" hangingPunct="0">
        <a:lnSpc>
          <a:spcPct val="110000"/>
        </a:lnSpc>
        <a:spcBef>
          <a:spcPts val="500"/>
        </a:spcBef>
        <a:spcAft>
          <a:spcPct val="0"/>
        </a:spcAft>
        <a:buFont typeface="Arial" charset="0"/>
        <a:buChar char="•"/>
        <a:defRPr kern="1200">
          <a:solidFill>
            <a:schemeClr val="tx1"/>
          </a:solidFill>
          <a:latin typeface="+mn-lt"/>
          <a:ea typeface="+mn-ea"/>
          <a:cs typeface="+mn-cs"/>
        </a:defRPr>
      </a:lvl4pPr>
      <a:lvl5pPr marL="2057400" indent="-228600" algn="l" rtl="0" eaLnBrk="0" fontAlgn="base" hangingPunct="0">
        <a:lnSpc>
          <a:spcPct val="110000"/>
        </a:lnSpc>
        <a:spcBef>
          <a:spcPts val="500"/>
        </a:spcBef>
        <a:spcAft>
          <a:spcPct val="0"/>
        </a:spcAft>
        <a:buFont typeface="Arial"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hyperlink" Target="https://vimeo.com/417761049/10b879cb89" TargetMode="External"/><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hyperlink" Target="https://vimeo.com/417692743/badc969508" TargetMode="External"/><Relationship Id="rId2" Type="http://schemas.openxmlformats.org/officeDocument/2006/relationships/notesSlide" Target="../notesSlides/notesSlide18.xml"/><Relationship Id="rId1" Type="http://schemas.openxmlformats.org/officeDocument/2006/relationships/slideLayout" Target="../slideLayouts/slideLayout7.xml"/><Relationship Id="rId5" Type="http://schemas.openxmlformats.org/officeDocument/2006/relationships/image" Target="../media/image8.png"/><Relationship Id="rId4" Type="http://schemas.openxmlformats.org/officeDocument/2006/relationships/image" Target="../media/image21.png"/></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7" name="Picture 2"/>
          <p:cNvPicPr>
            <a:picLocks noChangeAspect="1"/>
          </p:cNvPicPr>
          <p:nvPr/>
        </p:nvPicPr>
        <p:blipFill>
          <a:blip r:embed="rId3"/>
          <a:srcRect/>
          <a:stretch>
            <a:fillRect/>
          </a:stretch>
        </p:blipFill>
        <p:spPr bwMode="auto">
          <a:xfrm>
            <a:off x="531813" y="1274763"/>
            <a:ext cx="6453187" cy="5322887"/>
          </a:xfrm>
          <a:prstGeom prst="rect">
            <a:avLst/>
          </a:prstGeom>
          <a:noFill/>
          <a:ln w="9525">
            <a:noFill/>
            <a:miter lim="800000"/>
            <a:headEnd/>
            <a:tailEnd/>
          </a:ln>
        </p:spPr>
      </p:pic>
      <p:sp>
        <p:nvSpPr>
          <p:cNvPr id="4" name="Rectangle 7">
            <a:extLst>
              <a:ext uri="{FF2B5EF4-FFF2-40B4-BE49-F238E27FC236}"/>
            </a:extLst>
          </p:cNvPr>
          <p:cNvSpPr/>
          <p:nvPr/>
        </p:nvSpPr>
        <p:spPr>
          <a:xfrm>
            <a:off x="7381875" y="4373563"/>
            <a:ext cx="5114925" cy="1446212"/>
          </a:xfrm>
          <a:custGeom>
            <a:avLst/>
            <a:gdLst>
              <a:gd name="connsiteX0" fmla="*/ 0 w 10207832"/>
              <a:gd name="connsiteY0" fmla="*/ 0 h 738664"/>
              <a:gd name="connsiteX1" fmla="*/ 10207832 w 10207832"/>
              <a:gd name="connsiteY1" fmla="*/ 0 h 738664"/>
              <a:gd name="connsiteX2" fmla="*/ 10207832 w 10207832"/>
              <a:gd name="connsiteY2" fmla="*/ 738664 h 738664"/>
              <a:gd name="connsiteX3" fmla="*/ 0 w 10207832"/>
              <a:gd name="connsiteY3" fmla="*/ 738664 h 738664"/>
              <a:gd name="connsiteX4" fmla="*/ 0 w 10207832"/>
              <a:gd name="connsiteY4" fmla="*/ 0 h 738664"/>
              <a:gd name="connsiteX0" fmla="*/ 0 w 10207832"/>
              <a:gd name="connsiteY0" fmla="*/ 0 h 748938"/>
              <a:gd name="connsiteX1" fmla="*/ 10207832 w 10207832"/>
              <a:gd name="connsiteY1" fmla="*/ 0 h 748938"/>
              <a:gd name="connsiteX2" fmla="*/ 9488641 w 10207832"/>
              <a:gd name="connsiteY2" fmla="*/ 748938 h 748938"/>
              <a:gd name="connsiteX3" fmla="*/ 0 w 10207832"/>
              <a:gd name="connsiteY3" fmla="*/ 738664 h 748938"/>
              <a:gd name="connsiteX4" fmla="*/ 0 w 10207832"/>
              <a:gd name="connsiteY4" fmla="*/ 0 h 748938"/>
              <a:gd name="connsiteX0" fmla="*/ 0 w 10207832"/>
              <a:gd name="connsiteY0" fmla="*/ 0 h 738664"/>
              <a:gd name="connsiteX1" fmla="*/ 10207832 w 10207832"/>
              <a:gd name="connsiteY1" fmla="*/ 0 h 738664"/>
              <a:gd name="connsiteX2" fmla="*/ 9807140 w 10207832"/>
              <a:gd name="connsiteY2" fmla="*/ 728389 h 738664"/>
              <a:gd name="connsiteX3" fmla="*/ 0 w 10207832"/>
              <a:gd name="connsiteY3" fmla="*/ 738664 h 738664"/>
              <a:gd name="connsiteX4" fmla="*/ 0 w 10207832"/>
              <a:gd name="connsiteY4" fmla="*/ 0 h 738664"/>
              <a:gd name="connsiteX0" fmla="*/ 0 w 10207832"/>
              <a:gd name="connsiteY0" fmla="*/ 0 h 738664"/>
              <a:gd name="connsiteX1" fmla="*/ 10207832 w 10207832"/>
              <a:gd name="connsiteY1" fmla="*/ 0 h 738664"/>
              <a:gd name="connsiteX2" fmla="*/ 9924098 w 10207832"/>
              <a:gd name="connsiteY2" fmla="*/ 728389 h 738664"/>
              <a:gd name="connsiteX3" fmla="*/ 0 w 10207832"/>
              <a:gd name="connsiteY3" fmla="*/ 738664 h 738664"/>
              <a:gd name="connsiteX4" fmla="*/ 0 w 10207832"/>
              <a:gd name="connsiteY4" fmla="*/ 0 h 73866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07832" h="738664">
                <a:moveTo>
                  <a:pt x="0" y="0"/>
                </a:moveTo>
                <a:lnTo>
                  <a:pt x="10207832" y="0"/>
                </a:lnTo>
                <a:lnTo>
                  <a:pt x="9924098" y="728389"/>
                </a:lnTo>
                <a:lnTo>
                  <a:pt x="0" y="738664"/>
                </a:lnTo>
                <a:lnTo>
                  <a:pt x="0" y="0"/>
                </a:lnTo>
                <a:close/>
              </a:path>
            </a:pathLst>
          </a:custGeom>
          <a:noFill/>
        </p:spPr>
        <p:txBody>
          <a:bodyPr>
            <a:spAutoFit/>
          </a:bodyPr>
          <a:lstStyle/>
          <a:p>
            <a:pPr fontAlgn="auto">
              <a:spcBef>
                <a:spcPts val="0"/>
              </a:spcBef>
              <a:spcAft>
                <a:spcPts val="0"/>
              </a:spcAft>
              <a:defRPr/>
            </a:pPr>
            <a:r>
              <a:rPr lang="en-GB" sz="4400" b="1" dirty="0">
                <a:solidFill>
                  <a:schemeClr val="tx1">
                    <a:lumMod val="75000"/>
                    <a:lumOff val="25000"/>
                  </a:schemeClr>
                </a:solidFill>
                <a:latin typeface="Calibri" panose="020F0502020204030204" pitchFamily="34" charset="0"/>
                <a:cs typeface="Calibri" panose="020F0502020204030204" pitchFamily="34" charset="0"/>
              </a:rPr>
              <a:t>Session 6</a:t>
            </a:r>
          </a:p>
          <a:p>
            <a:pPr fontAlgn="auto">
              <a:spcBef>
                <a:spcPts val="0"/>
              </a:spcBef>
              <a:spcAft>
                <a:spcPts val="0"/>
              </a:spcAft>
              <a:defRPr/>
            </a:pPr>
            <a:r>
              <a:rPr lang="en-GB" sz="4400" b="1" dirty="0">
                <a:solidFill>
                  <a:srgbClr val="F48B06"/>
                </a:solidFill>
                <a:latin typeface="Calibri" panose="020F0502020204030204" pitchFamily="34" charset="0"/>
                <a:cs typeface="Calibri" panose="020F0502020204030204" pitchFamily="34" charset="0"/>
              </a:rPr>
              <a:t>‘</a:t>
            </a:r>
            <a:r>
              <a:rPr lang="en-GB" sz="4400" b="1" dirty="0" err="1">
                <a:solidFill>
                  <a:srgbClr val="F48B06"/>
                </a:solidFill>
                <a:latin typeface="Calibri" panose="020F0502020204030204" pitchFamily="34" charset="0"/>
                <a:cs typeface="Calibri" panose="020F0502020204030204" pitchFamily="34" charset="0"/>
              </a:rPr>
              <a:t>Bouncebackability</a:t>
            </a:r>
            <a:r>
              <a:rPr lang="en-GB" sz="4400" b="1">
                <a:solidFill>
                  <a:srgbClr val="F48B06"/>
                </a:solidFill>
                <a:latin typeface="Calibri" panose="020F0502020204030204" pitchFamily="34" charset="0"/>
                <a:cs typeface="Calibri" panose="020F0502020204030204" pitchFamily="34" charset="0"/>
              </a:rPr>
              <a:t>’</a:t>
            </a:r>
            <a:endParaRPr lang="en-GB" sz="4400" b="1" dirty="0">
              <a:solidFill>
                <a:srgbClr val="F48B06"/>
              </a:solidFill>
              <a:latin typeface="Calibri" panose="020F0502020204030204" pitchFamily="34" charset="0"/>
              <a:cs typeface="Calibri" panose="020F0502020204030204" pitchFamily="34" charset="0"/>
            </a:endParaRPr>
          </a:p>
        </p:txBody>
      </p:sp>
      <p:pic>
        <p:nvPicPr>
          <p:cNvPr id="14339" name="Picture 4" descr="A close up of a sign&#10;&#10;Description automatically generated"/>
          <p:cNvPicPr>
            <a:picLocks noChangeAspect="1"/>
          </p:cNvPicPr>
          <p:nvPr/>
        </p:nvPicPr>
        <p:blipFill>
          <a:blip r:embed="rId4"/>
          <a:srcRect/>
          <a:stretch>
            <a:fillRect/>
          </a:stretch>
        </p:blipFill>
        <p:spPr bwMode="auto">
          <a:xfrm>
            <a:off x="7381875" y="2019300"/>
            <a:ext cx="4278313" cy="2354263"/>
          </a:xfrm>
          <a:prstGeom prst="rect">
            <a:avLst/>
          </a:prstGeom>
          <a:noFill/>
          <a:ln w="9525">
            <a:noFill/>
            <a:miter lim="800000"/>
            <a:headEnd/>
            <a:tailEnd/>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5" name="TextBox 4"/>
          <p:cNvSpPr txBox="1">
            <a:spLocks noChangeArrowheads="1"/>
          </p:cNvSpPr>
          <p:nvPr/>
        </p:nvSpPr>
        <p:spPr bwMode="auto">
          <a:xfrm>
            <a:off x="447675" y="1455738"/>
            <a:ext cx="11004550" cy="708025"/>
          </a:xfrm>
          <a:prstGeom prst="rect">
            <a:avLst/>
          </a:prstGeom>
          <a:noFill/>
          <a:ln w="9525">
            <a:noFill/>
            <a:miter lim="800000"/>
            <a:headEnd/>
            <a:tailEnd/>
          </a:ln>
        </p:spPr>
        <p:txBody>
          <a:bodyPr>
            <a:spAutoFit/>
          </a:bodyPr>
          <a:lstStyle/>
          <a:p>
            <a:r>
              <a:rPr lang="en-US" sz="2000">
                <a:latin typeface="Calibri" pitchFamily="34" charset="0"/>
              </a:rPr>
              <a:t>We are moving on to Session 6 now. We hope you are learning about ways in which you can be awesome as you ‘go big’.  We have a new word to look at today – ‘bouncebackability’!</a:t>
            </a:r>
          </a:p>
        </p:txBody>
      </p:sp>
      <p:sp>
        <p:nvSpPr>
          <p:cNvPr id="2" name="TextBox 1"/>
          <p:cNvSpPr txBox="1"/>
          <p:nvPr/>
        </p:nvSpPr>
        <p:spPr>
          <a:xfrm>
            <a:off x="1836738" y="5486400"/>
            <a:ext cx="4113212" cy="922338"/>
          </a:xfrm>
          <a:prstGeom prst="rect">
            <a:avLst/>
          </a:prstGeom>
          <a:noFill/>
        </p:spPr>
        <p:txBody>
          <a:bodyPr>
            <a:spAutoFit/>
          </a:bodyPr>
          <a:lstStyle/>
          <a:p>
            <a:pPr algn="ctr" fontAlgn="auto">
              <a:spcBef>
                <a:spcPts val="0"/>
              </a:spcBef>
              <a:spcAft>
                <a:spcPts val="0"/>
              </a:spcAft>
              <a:defRPr/>
            </a:pPr>
            <a:r>
              <a:rPr lang="en-US" b="1" dirty="0">
                <a:solidFill>
                  <a:schemeClr val="tx1">
                    <a:lumMod val="75000"/>
                    <a:lumOff val="25000"/>
                  </a:schemeClr>
                </a:solidFill>
                <a:latin typeface="Calibri" panose="020F0502020204030204" pitchFamily="34" charset="0"/>
                <a:cs typeface="Calibri" panose="020F0502020204030204" pitchFamily="34" charset="0"/>
              </a:rPr>
              <a:t>As a headteacher, and a teacher before that, Matthew knows a lot about the importance of bouncing back.</a:t>
            </a:r>
          </a:p>
        </p:txBody>
      </p:sp>
      <p:sp>
        <p:nvSpPr>
          <p:cNvPr id="6" name="TextBox 5"/>
          <p:cNvSpPr txBox="1"/>
          <p:nvPr/>
        </p:nvSpPr>
        <p:spPr>
          <a:xfrm>
            <a:off x="5949950" y="5486400"/>
            <a:ext cx="4713288" cy="922338"/>
          </a:xfrm>
          <a:prstGeom prst="rect">
            <a:avLst/>
          </a:prstGeom>
          <a:noFill/>
        </p:spPr>
        <p:txBody>
          <a:bodyPr>
            <a:spAutoFit/>
          </a:bodyPr>
          <a:lstStyle/>
          <a:p>
            <a:pPr algn="ctr" fontAlgn="auto">
              <a:spcBef>
                <a:spcPts val="0"/>
              </a:spcBef>
              <a:spcAft>
                <a:spcPts val="0"/>
              </a:spcAft>
              <a:defRPr/>
            </a:pPr>
            <a:r>
              <a:rPr lang="en-US" b="1" dirty="0">
                <a:solidFill>
                  <a:schemeClr val="tx1">
                    <a:lumMod val="75000"/>
                    <a:lumOff val="25000"/>
                  </a:schemeClr>
                </a:solidFill>
                <a:latin typeface="Calibri" panose="020F0502020204030204" pitchFamily="34" charset="0"/>
                <a:cs typeface="Calibri" panose="020F0502020204030204" pitchFamily="34" charset="0"/>
              </a:rPr>
              <a:t>Gemma has to use ‘bouncebackability’ all the time in her line of work – when you mess up your line, you have to go again!</a:t>
            </a:r>
          </a:p>
        </p:txBody>
      </p:sp>
      <p:sp>
        <p:nvSpPr>
          <p:cNvPr id="7" name="TextBox 6">
            <a:extLst>
              <a:ext uri="{FF2B5EF4-FFF2-40B4-BE49-F238E27FC236}"/>
            </a:extLst>
          </p:cNvPr>
          <p:cNvSpPr txBox="1"/>
          <p:nvPr/>
        </p:nvSpPr>
        <p:spPr>
          <a:xfrm>
            <a:off x="352425" y="3451225"/>
            <a:ext cx="3313113" cy="1909763"/>
          </a:xfrm>
          <a:prstGeom prst="rect">
            <a:avLst/>
          </a:prstGeom>
          <a:noFill/>
          <a:ln>
            <a:noFill/>
          </a:ln>
        </p:spPr>
        <p:txBody>
          <a:bodyPr lIns="180000" tIns="108000">
            <a:spAutoFit/>
          </a:bodyPr>
          <a:lstStyle/>
          <a:p>
            <a:pPr fontAlgn="auto">
              <a:spcBef>
                <a:spcPts val="0"/>
              </a:spcBef>
              <a:spcAft>
                <a:spcPts val="0"/>
              </a:spcAft>
              <a:defRPr/>
            </a:pPr>
            <a:r>
              <a:rPr lang="en-US" sz="2400" dirty="0">
                <a:solidFill>
                  <a:schemeClr val="tx1">
                    <a:lumMod val="75000"/>
                    <a:lumOff val="25000"/>
                  </a:schemeClr>
                </a:solidFill>
                <a:latin typeface="Calibri Light" panose="020F0302020204030204" pitchFamily="34" charset="0"/>
                <a:cs typeface="Calibri Light" panose="020F0302020204030204" pitchFamily="34" charset="0"/>
              </a:rPr>
              <a:t>Matthew Burton </a:t>
            </a:r>
          </a:p>
          <a:p>
            <a:pPr fontAlgn="auto">
              <a:spcBef>
                <a:spcPts val="0"/>
              </a:spcBef>
              <a:spcAft>
                <a:spcPts val="0"/>
              </a:spcAft>
              <a:defRPr/>
            </a:pPr>
            <a:endParaRPr lang="en-US" dirty="0">
              <a:solidFill>
                <a:schemeClr val="tx1">
                  <a:lumMod val="75000"/>
                  <a:lumOff val="25000"/>
                </a:schemeClr>
              </a:solidFill>
              <a:latin typeface="Calibri Light" panose="020F0302020204030204" pitchFamily="34" charset="0"/>
              <a:cs typeface="Calibri Light" panose="020F0302020204030204" pitchFamily="34" charset="0"/>
            </a:endParaRPr>
          </a:p>
          <a:p>
            <a:pPr fontAlgn="auto">
              <a:spcBef>
                <a:spcPts val="0"/>
              </a:spcBef>
              <a:spcAft>
                <a:spcPts val="0"/>
              </a:spcAft>
              <a:defRPr/>
            </a:pPr>
            <a:endParaRPr lang="en-US" dirty="0">
              <a:solidFill>
                <a:schemeClr val="tx1">
                  <a:lumMod val="75000"/>
                  <a:lumOff val="25000"/>
                </a:schemeClr>
              </a:solidFill>
              <a:latin typeface="Calibri Light" panose="020F0302020204030204" pitchFamily="34" charset="0"/>
              <a:cs typeface="Calibri Light" panose="020F0302020204030204" pitchFamily="34" charset="0"/>
            </a:endParaRPr>
          </a:p>
          <a:p>
            <a:pPr fontAlgn="auto">
              <a:spcBef>
                <a:spcPts val="0"/>
              </a:spcBef>
              <a:spcAft>
                <a:spcPts val="0"/>
              </a:spcAft>
              <a:defRPr/>
            </a:pPr>
            <a:endParaRPr lang="en-US" dirty="0">
              <a:solidFill>
                <a:schemeClr val="tx1">
                  <a:lumMod val="75000"/>
                  <a:lumOff val="25000"/>
                </a:schemeClr>
              </a:solidFill>
              <a:latin typeface="Calibri Light" panose="020F0302020204030204" pitchFamily="34" charset="0"/>
              <a:cs typeface="Calibri Light" panose="020F0302020204030204" pitchFamily="34" charset="0"/>
            </a:endParaRPr>
          </a:p>
          <a:p>
            <a:pPr fontAlgn="auto">
              <a:spcBef>
                <a:spcPts val="0"/>
              </a:spcBef>
              <a:spcAft>
                <a:spcPts val="0"/>
              </a:spcAft>
              <a:defRPr/>
            </a:pPr>
            <a:endParaRPr lang="en-US" dirty="0">
              <a:solidFill>
                <a:schemeClr val="tx1">
                  <a:lumMod val="75000"/>
                  <a:lumOff val="25000"/>
                </a:schemeClr>
              </a:solidFill>
              <a:latin typeface="Calibri Light" panose="020F0302020204030204" pitchFamily="34" charset="0"/>
              <a:cs typeface="Calibri Light" panose="020F0302020204030204" pitchFamily="34" charset="0"/>
            </a:endParaRPr>
          </a:p>
          <a:p>
            <a:pPr fontAlgn="auto">
              <a:spcBef>
                <a:spcPts val="0"/>
              </a:spcBef>
              <a:spcAft>
                <a:spcPts val="0"/>
              </a:spcAft>
              <a:defRPr/>
            </a:pPr>
            <a:endParaRPr lang="en-US" dirty="0">
              <a:solidFill>
                <a:schemeClr val="tx1">
                  <a:lumMod val="75000"/>
                  <a:lumOff val="25000"/>
                </a:schemeClr>
              </a:solidFill>
              <a:latin typeface="Calibri Light" panose="020F0302020204030204" pitchFamily="34" charset="0"/>
              <a:cs typeface="Calibri Light" panose="020F0302020204030204" pitchFamily="34" charset="0"/>
            </a:endParaRPr>
          </a:p>
        </p:txBody>
      </p:sp>
      <p:sp>
        <p:nvSpPr>
          <p:cNvPr id="10" name="TextBox 9">
            <a:extLst>
              <a:ext uri="{FF2B5EF4-FFF2-40B4-BE49-F238E27FC236}"/>
            </a:extLst>
          </p:cNvPr>
          <p:cNvSpPr txBox="1"/>
          <p:nvPr/>
        </p:nvSpPr>
        <p:spPr>
          <a:xfrm>
            <a:off x="5273675" y="3548063"/>
            <a:ext cx="3313113" cy="1631950"/>
          </a:xfrm>
          <a:prstGeom prst="rect">
            <a:avLst/>
          </a:prstGeom>
          <a:noFill/>
          <a:ln>
            <a:noFill/>
          </a:ln>
        </p:spPr>
        <p:txBody>
          <a:bodyPr lIns="180000" tIns="108000">
            <a:spAutoFit/>
          </a:bodyPr>
          <a:lstStyle/>
          <a:p>
            <a:pPr fontAlgn="auto">
              <a:spcBef>
                <a:spcPts val="0"/>
              </a:spcBef>
              <a:spcAft>
                <a:spcPts val="0"/>
              </a:spcAft>
              <a:defRPr/>
            </a:pPr>
            <a:r>
              <a:rPr lang="en-US" sz="2400" dirty="0">
                <a:solidFill>
                  <a:schemeClr val="tx1">
                    <a:lumMod val="75000"/>
                    <a:lumOff val="25000"/>
                  </a:schemeClr>
                </a:solidFill>
                <a:latin typeface="Calibri Light" panose="020F0302020204030204" pitchFamily="34" charset="0"/>
                <a:cs typeface="Calibri Light" panose="020F0302020204030204" pitchFamily="34" charset="0"/>
              </a:rPr>
              <a:t>Gemma Oaten</a:t>
            </a:r>
          </a:p>
          <a:p>
            <a:pPr fontAlgn="auto">
              <a:spcBef>
                <a:spcPts val="0"/>
              </a:spcBef>
              <a:spcAft>
                <a:spcPts val="0"/>
              </a:spcAft>
              <a:defRPr/>
            </a:pPr>
            <a:endParaRPr lang="en-US" sz="2400" dirty="0">
              <a:solidFill>
                <a:schemeClr val="tx1">
                  <a:lumMod val="75000"/>
                  <a:lumOff val="25000"/>
                </a:schemeClr>
              </a:solidFill>
              <a:latin typeface="Calibri Light" panose="020F0302020204030204" pitchFamily="34" charset="0"/>
              <a:cs typeface="Calibri Light" panose="020F0302020204030204" pitchFamily="34" charset="0"/>
            </a:endParaRPr>
          </a:p>
          <a:p>
            <a:pPr fontAlgn="auto">
              <a:spcBef>
                <a:spcPts val="0"/>
              </a:spcBef>
              <a:spcAft>
                <a:spcPts val="0"/>
              </a:spcAft>
              <a:defRPr/>
            </a:pPr>
            <a:endParaRPr lang="en-US" sz="2400" dirty="0">
              <a:solidFill>
                <a:schemeClr val="tx1">
                  <a:lumMod val="75000"/>
                  <a:lumOff val="25000"/>
                </a:schemeClr>
              </a:solidFill>
              <a:latin typeface="Calibri Light" panose="020F0302020204030204" pitchFamily="34" charset="0"/>
              <a:cs typeface="Calibri Light" panose="020F0302020204030204" pitchFamily="34" charset="0"/>
            </a:endParaRPr>
          </a:p>
          <a:p>
            <a:pPr fontAlgn="auto">
              <a:spcBef>
                <a:spcPts val="0"/>
              </a:spcBef>
              <a:spcAft>
                <a:spcPts val="0"/>
              </a:spcAft>
              <a:defRPr/>
            </a:pPr>
            <a:endParaRPr lang="en-US" sz="2400" dirty="0">
              <a:solidFill>
                <a:schemeClr val="tx1">
                  <a:lumMod val="75000"/>
                  <a:lumOff val="25000"/>
                </a:schemeClr>
              </a:solidFill>
              <a:latin typeface="Calibri Light" panose="020F0302020204030204" pitchFamily="34" charset="0"/>
              <a:cs typeface="Calibri Light" panose="020F0302020204030204" pitchFamily="34" charset="0"/>
            </a:endParaRPr>
          </a:p>
        </p:txBody>
      </p:sp>
      <p:pic>
        <p:nvPicPr>
          <p:cNvPr id="16390" name="Picture 10" descr="A person looking at the camera&#10;&#10;Description automatically generated"/>
          <p:cNvPicPr>
            <a:picLocks noChangeAspect="1"/>
          </p:cNvPicPr>
          <p:nvPr/>
        </p:nvPicPr>
        <p:blipFill>
          <a:blip r:embed="rId3"/>
          <a:srcRect/>
          <a:stretch>
            <a:fillRect/>
          </a:stretch>
        </p:blipFill>
        <p:spPr bwMode="auto">
          <a:xfrm>
            <a:off x="7399338" y="2636838"/>
            <a:ext cx="1765300" cy="2684462"/>
          </a:xfrm>
          <a:prstGeom prst="rect">
            <a:avLst/>
          </a:prstGeom>
          <a:noFill/>
          <a:ln w="9525">
            <a:noFill/>
            <a:miter lim="800000"/>
            <a:headEnd/>
            <a:tailEnd/>
          </a:ln>
        </p:spPr>
      </p:pic>
      <p:pic>
        <p:nvPicPr>
          <p:cNvPr id="16391" name="Picture 11" descr="A person standing on a city street&#10;&#10;Description automatically generated"/>
          <p:cNvPicPr>
            <a:picLocks noChangeAspect="1"/>
          </p:cNvPicPr>
          <p:nvPr/>
        </p:nvPicPr>
        <p:blipFill>
          <a:blip r:embed="rId4"/>
          <a:srcRect/>
          <a:stretch>
            <a:fillRect/>
          </a:stretch>
        </p:blipFill>
        <p:spPr bwMode="auto">
          <a:xfrm>
            <a:off x="2849563" y="2640013"/>
            <a:ext cx="2232025" cy="2647950"/>
          </a:xfrm>
          <a:prstGeom prst="rect">
            <a:avLst/>
          </a:prstGeom>
          <a:noFill/>
          <a:ln w="9525">
            <a:noFill/>
            <a:miter lim="800000"/>
            <a:headEnd/>
            <a:tailEnd/>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71500" y="1471613"/>
            <a:ext cx="8188325" cy="1385887"/>
          </a:xfrm>
          <a:prstGeom prst="rect">
            <a:avLst/>
          </a:prstGeom>
          <a:noFill/>
        </p:spPr>
        <p:txBody>
          <a:bodyPr>
            <a:spAutoFit/>
          </a:bodyPr>
          <a:lstStyle/>
          <a:p>
            <a:pPr fontAlgn="auto">
              <a:spcBef>
                <a:spcPts val="0"/>
              </a:spcBef>
              <a:spcAft>
                <a:spcPts val="0"/>
              </a:spcAft>
              <a:defRPr/>
            </a:pPr>
            <a:r>
              <a:rPr lang="en-US" sz="2800" b="1" dirty="0">
                <a:solidFill>
                  <a:schemeClr val="tx1">
                    <a:lumMod val="75000"/>
                    <a:lumOff val="25000"/>
                  </a:schemeClr>
                </a:solidFill>
                <a:latin typeface="Calibri" panose="020F0502020204030204" pitchFamily="34" charset="0"/>
                <a:cs typeface="Calibri" panose="020F0502020204030204" pitchFamily="34" charset="0"/>
              </a:rPr>
              <a:t>In Session 5, we </a:t>
            </a:r>
            <a:r>
              <a:rPr lang="en-GB" sz="2800" b="1" dirty="0">
                <a:solidFill>
                  <a:schemeClr val="tx1">
                    <a:lumMod val="75000"/>
                    <a:lumOff val="25000"/>
                  </a:schemeClr>
                </a:solidFill>
                <a:latin typeface="Calibri" panose="020F0502020204030204" pitchFamily="34" charset="0"/>
                <a:cs typeface="Calibri" panose="020F0502020204030204" pitchFamily="34" charset="0"/>
              </a:rPr>
              <a:t>looked at being lost emotionally and physically, and we gave you some tips around the first few days of the big move to secondary school.</a:t>
            </a:r>
            <a:endParaRPr lang="en-US" sz="2800" b="1" dirty="0">
              <a:solidFill>
                <a:schemeClr val="tx1">
                  <a:lumMod val="75000"/>
                  <a:lumOff val="25000"/>
                </a:schemeClr>
              </a:solidFill>
              <a:latin typeface="Calibri" panose="020F0502020204030204" pitchFamily="34" charset="0"/>
              <a:cs typeface="Calibri" panose="020F0502020204030204" pitchFamily="34" charset="0"/>
            </a:endParaRPr>
          </a:p>
        </p:txBody>
      </p:sp>
      <p:sp>
        <p:nvSpPr>
          <p:cNvPr id="6" name="TextBox 5"/>
          <p:cNvSpPr txBox="1"/>
          <p:nvPr/>
        </p:nvSpPr>
        <p:spPr>
          <a:xfrm>
            <a:off x="571500" y="3259138"/>
            <a:ext cx="6988175" cy="831850"/>
          </a:xfrm>
          <a:prstGeom prst="rect">
            <a:avLst/>
          </a:prstGeom>
          <a:noFill/>
        </p:spPr>
        <p:txBody>
          <a:bodyPr>
            <a:spAutoFit/>
          </a:bodyPr>
          <a:lstStyle/>
          <a:p>
            <a:pPr fontAlgn="auto">
              <a:spcBef>
                <a:spcPts val="0"/>
              </a:spcBef>
              <a:spcAft>
                <a:spcPts val="0"/>
              </a:spcAft>
              <a:defRPr/>
            </a:pPr>
            <a:r>
              <a:rPr lang="en-US" sz="2400" dirty="0">
                <a:solidFill>
                  <a:schemeClr val="tx1">
                    <a:lumMod val="75000"/>
                    <a:lumOff val="25000"/>
                  </a:schemeClr>
                </a:solidFill>
                <a:latin typeface="Calibri" panose="020F0502020204030204" pitchFamily="34" charset="0"/>
                <a:cs typeface="Calibri" panose="020F0502020204030204" pitchFamily="34" charset="0"/>
              </a:rPr>
              <a:t>We explored ways of handling your nerves, excitement and emotion – remember the Triangle of Trust?</a:t>
            </a:r>
          </a:p>
        </p:txBody>
      </p:sp>
      <p:sp>
        <p:nvSpPr>
          <p:cNvPr id="8" name="TextBox 7"/>
          <p:cNvSpPr txBox="1"/>
          <p:nvPr/>
        </p:nvSpPr>
        <p:spPr>
          <a:xfrm>
            <a:off x="571500" y="4492625"/>
            <a:ext cx="6799263" cy="1200150"/>
          </a:xfrm>
          <a:prstGeom prst="rect">
            <a:avLst/>
          </a:prstGeom>
          <a:noFill/>
        </p:spPr>
        <p:txBody>
          <a:bodyPr>
            <a:spAutoFit/>
          </a:bodyPr>
          <a:lstStyle/>
          <a:p>
            <a:pPr fontAlgn="auto">
              <a:spcBef>
                <a:spcPts val="0"/>
              </a:spcBef>
              <a:spcAft>
                <a:spcPts val="0"/>
              </a:spcAft>
              <a:defRPr/>
            </a:pPr>
            <a:r>
              <a:rPr lang="en-US" sz="2400" dirty="0">
                <a:solidFill>
                  <a:schemeClr val="tx1">
                    <a:lumMod val="75000"/>
                    <a:lumOff val="25000"/>
                  </a:schemeClr>
                </a:solidFill>
                <a:latin typeface="Calibri" panose="020F0502020204030204" pitchFamily="34" charset="0"/>
                <a:cs typeface="Calibri" panose="020F0502020204030204" pitchFamily="34" charset="0"/>
              </a:rPr>
              <a:t>You are learning how to be awesome – it doesn’t just happen! You have to work on some of these things and keep your mind in the right mindset.</a:t>
            </a:r>
          </a:p>
        </p:txBody>
      </p:sp>
      <p:pic>
        <p:nvPicPr>
          <p:cNvPr id="18436" name="Picture 8"/>
          <p:cNvPicPr>
            <a:picLocks noChangeAspect="1"/>
          </p:cNvPicPr>
          <p:nvPr/>
        </p:nvPicPr>
        <p:blipFill>
          <a:blip r:embed="rId3"/>
          <a:srcRect/>
          <a:stretch>
            <a:fillRect/>
          </a:stretch>
        </p:blipFill>
        <p:spPr bwMode="auto">
          <a:xfrm>
            <a:off x="9383713" y="1223963"/>
            <a:ext cx="2236787" cy="5792787"/>
          </a:xfrm>
          <a:prstGeom prst="rect">
            <a:avLst/>
          </a:prstGeom>
          <a:noFill/>
          <a:ln w="9525">
            <a:noFill/>
            <a:miter lim="800000"/>
            <a:headEnd/>
            <a:tailEnd/>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4346575" y="5797550"/>
            <a:ext cx="7212013" cy="831850"/>
          </a:xfrm>
          <a:prstGeom prst="rect">
            <a:avLst/>
          </a:prstGeom>
          <a:noFill/>
        </p:spPr>
        <p:txBody>
          <a:bodyPr>
            <a:spAutoFit/>
          </a:bodyPr>
          <a:lstStyle/>
          <a:p>
            <a:pPr fontAlgn="auto">
              <a:spcBef>
                <a:spcPts val="0"/>
              </a:spcBef>
              <a:spcAft>
                <a:spcPts val="0"/>
              </a:spcAft>
              <a:defRPr/>
            </a:pPr>
            <a:r>
              <a:rPr lang="en-US" sz="2400" b="1">
                <a:solidFill>
                  <a:schemeClr val="tx1">
                    <a:lumMod val="75000"/>
                    <a:lumOff val="25000"/>
                  </a:schemeClr>
                </a:solidFill>
                <a:latin typeface="Calibri" panose="020F0502020204030204" pitchFamily="34" charset="0"/>
                <a:cs typeface="Calibri" panose="020F0502020204030204" pitchFamily="34" charset="0"/>
              </a:rPr>
              <a:t>If you are reading alongside these sessions, then you can read up to page 63.</a:t>
            </a:r>
            <a:endParaRPr lang="en-US" sz="2400" b="1" dirty="0">
              <a:solidFill>
                <a:schemeClr val="tx1">
                  <a:lumMod val="75000"/>
                  <a:lumOff val="25000"/>
                </a:schemeClr>
              </a:solidFill>
              <a:latin typeface="Calibri" panose="020F0502020204030204" pitchFamily="34" charset="0"/>
              <a:cs typeface="Calibri" panose="020F0502020204030204" pitchFamily="34" charset="0"/>
            </a:endParaRPr>
          </a:p>
        </p:txBody>
      </p:sp>
      <p:sp>
        <p:nvSpPr>
          <p:cNvPr id="4" name="TextBox 3"/>
          <p:cNvSpPr txBox="1"/>
          <p:nvPr/>
        </p:nvSpPr>
        <p:spPr>
          <a:xfrm>
            <a:off x="758825" y="1641475"/>
            <a:ext cx="10799763" cy="646113"/>
          </a:xfrm>
          <a:prstGeom prst="rect">
            <a:avLst/>
          </a:prstGeom>
          <a:noFill/>
        </p:spPr>
        <p:txBody>
          <a:bodyPr>
            <a:spAutoFit/>
          </a:bodyPr>
          <a:lstStyle/>
          <a:p>
            <a:pPr fontAlgn="auto">
              <a:spcBef>
                <a:spcPts val="0"/>
              </a:spcBef>
              <a:spcAft>
                <a:spcPts val="0"/>
              </a:spcAft>
              <a:defRPr/>
            </a:pPr>
            <a:r>
              <a:rPr lang="en-US" sz="3600" b="1">
                <a:solidFill>
                  <a:schemeClr val="tx1">
                    <a:lumMod val="75000"/>
                    <a:lumOff val="25000"/>
                  </a:schemeClr>
                </a:solidFill>
                <a:latin typeface="Calibri" panose="020F0502020204030204" pitchFamily="34" charset="0"/>
                <a:cs typeface="Calibri" panose="020F0502020204030204" pitchFamily="34" charset="0"/>
              </a:rPr>
              <a:t>Here is Matthew Burton to introduce today’s session:</a:t>
            </a:r>
            <a:endParaRPr lang="en-US" sz="3600" b="1" dirty="0">
              <a:solidFill>
                <a:schemeClr val="tx1">
                  <a:lumMod val="75000"/>
                  <a:lumOff val="25000"/>
                </a:schemeClr>
              </a:solidFill>
              <a:latin typeface="Calibri" panose="020F0502020204030204" pitchFamily="34" charset="0"/>
              <a:cs typeface="Calibri" panose="020F0502020204030204" pitchFamily="34" charset="0"/>
            </a:endParaRPr>
          </a:p>
        </p:txBody>
      </p:sp>
      <p:pic>
        <p:nvPicPr>
          <p:cNvPr id="20483" name="Picture 6">
            <a:hlinkClick r:id="rId3"/>
          </p:cNvPr>
          <p:cNvPicPr>
            <a:picLocks noChangeAspect="1"/>
          </p:cNvPicPr>
          <p:nvPr/>
        </p:nvPicPr>
        <p:blipFill>
          <a:blip r:embed="rId4"/>
          <a:srcRect/>
          <a:stretch>
            <a:fillRect/>
          </a:stretch>
        </p:blipFill>
        <p:spPr bwMode="auto">
          <a:xfrm>
            <a:off x="4546600" y="2470150"/>
            <a:ext cx="5751513" cy="3206750"/>
          </a:xfrm>
          <a:prstGeom prst="rect">
            <a:avLst/>
          </a:prstGeom>
          <a:noFill/>
          <a:ln w="9525">
            <a:noFill/>
            <a:miter lim="800000"/>
            <a:headEnd/>
            <a:tailEnd/>
          </a:ln>
        </p:spPr>
      </p:pic>
      <p:pic>
        <p:nvPicPr>
          <p:cNvPr id="20484" name="Picture 8" descr="A close up of a logo&#10;&#10;Description automatically generated">
            <a:hlinkClick r:id="rId3"/>
          </p:cNvPr>
          <p:cNvPicPr>
            <a:picLocks noChangeAspect="1"/>
          </p:cNvPicPr>
          <p:nvPr/>
        </p:nvPicPr>
        <p:blipFill>
          <a:blip r:embed="rId5"/>
          <a:srcRect/>
          <a:stretch>
            <a:fillRect/>
          </a:stretch>
        </p:blipFill>
        <p:spPr bwMode="auto">
          <a:xfrm>
            <a:off x="6259513" y="2746375"/>
            <a:ext cx="2324100" cy="2654300"/>
          </a:xfrm>
          <a:prstGeom prst="rect">
            <a:avLst/>
          </a:prstGeom>
          <a:noFill/>
          <a:ln w="9525">
            <a:noFill/>
            <a:miter lim="800000"/>
            <a:headEnd/>
            <a:tailEnd/>
          </a:ln>
        </p:spPr>
      </p:pic>
      <p:pic>
        <p:nvPicPr>
          <p:cNvPr id="20485" name="Picture 1"/>
          <p:cNvPicPr>
            <a:picLocks noChangeAspect="1"/>
          </p:cNvPicPr>
          <p:nvPr/>
        </p:nvPicPr>
        <p:blipFill>
          <a:blip r:embed="rId6"/>
          <a:srcRect/>
          <a:stretch>
            <a:fillRect/>
          </a:stretch>
        </p:blipFill>
        <p:spPr bwMode="auto">
          <a:xfrm>
            <a:off x="936625" y="2430463"/>
            <a:ext cx="2887663" cy="4078287"/>
          </a:xfrm>
          <a:prstGeom prst="rect">
            <a:avLst/>
          </a:prstGeom>
          <a:noFill/>
          <a:ln w="9525">
            <a:noFill/>
            <a:miter lim="800000"/>
            <a:headEnd/>
            <a:tailEnd/>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extLst>
          </p:cNvPr>
          <p:cNvSpPr txBox="1"/>
          <p:nvPr/>
        </p:nvSpPr>
        <p:spPr>
          <a:xfrm>
            <a:off x="668338" y="1489075"/>
            <a:ext cx="8102600" cy="646113"/>
          </a:xfrm>
          <a:prstGeom prst="rect">
            <a:avLst/>
          </a:prstGeom>
          <a:noFill/>
        </p:spPr>
        <p:txBody>
          <a:bodyPr>
            <a:spAutoFit/>
          </a:bodyPr>
          <a:lstStyle/>
          <a:p>
            <a:pPr fontAlgn="auto">
              <a:spcBef>
                <a:spcPts val="0"/>
              </a:spcBef>
              <a:spcAft>
                <a:spcPts val="0"/>
              </a:spcAft>
              <a:defRPr/>
            </a:pPr>
            <a:r>
              <a:rPr lang="en-GB" sz="3600" b="1" dirty="0">
                <a:solidFill>
                  <a:schemeClr val="tx1">
                    <a:lumMod val="75000"/>
                    <a:lumOff val="25000"/>
                  </a:schemeClr>
                </a:solidFill>
                <a:latin typeface="Calibri" panose="020F0502020204030204" pitchFamily="34" charset="0"/>
              </a:rPr>
              <a:t>What is ‘</a:t>
            </a:r>
            <a:r>
              <a:rPr lang="en-GB" sz="3600" b="1" dirty="0" err="1">
                <a:solidFill>
                  <a:schemeClr val="tx1">
                    <a:lumMod val="75000"/>
                    <a:lumOff val="25000"/>
                  </a:schemeClr>
                </a:solidFill>
                <a:latin typeface="Calibri" panose="020F0502020204030204" pitchFamily="34" charset="0"/>
              </a:rPr>
              <a:t>bouncebackability</a:t>
            </a:r>
            <a:r>
              <a:rPr lang="en-GB" sz="3600" b="1" dirty="0">
                <a:solidFill>
                  <a:schemeClr val="tx1">
                    <a:lumMod val="75000"/>
                    <a:lumOff val="25000"/>
                  </a:schemeClr>
                </a:solidFill>
                <a:latin typeface="Calibri" panose="020F0502020204030204" pitchFamily="34" charset="0"/>
              </a:rPr>
              <a:t>’?</a:t>
            </a:r>
          </a:p>
        </p:txBody>
      </p:sp>
      <p:sp>
        <p:nvSpPr>
          <p:cNvPr id="4" name="TextBox 3">
            <a:extLst>
              <a:ext uri="{FF2B5EF4-FFF2-40B4-BE49-F238E27FC236}"/>
            </a:extLst>
          </p:cNvPr>
          <p:cNvSpPr txBox="1"/>
          <p:nvPr/>
        </p:nvSpPr>
        <p:spPr>
          <a:xfrm>
            <a:off x="668338" y="2430463"/>
            <a:ext cx="5648325" cy="3540125"/>
          </a:xfrm>
          <a:prstGeom prst="rect">
            <a:avLst/>
          </a:prstGeom>
          <a:noFill/>
        </p:spPr>
        <p:txBody>
          <a:bodyPr>
            <a:spAutoFit/>
          </a:bodyPr>
          <a:lstStyle/>
          <a:p>
            <a:pPr fontAlgn="auto">
              <a:spcBef>
                <a:spcPts val="0"/>
              </a:spcBef>
              <a:spcAft>
                <a:spcPts val="0"/>
              </a:spcAft>
              <a:defRPr/>
            </a:pPr>
            <a:r>
              <a:rPr lang="en-GB" sz="2800" dirty="0">
                <a:solidFill>
                  <a:schemeClr val="tx1">
                    <a:lumMod val="75000"/>
                    <a:lumOff val="25000"/>
                  </a:schemeClr>
                </a:solidFill>
                <a:latin typeface="Calibri" panose="020F0502020204030204" pitchFamily="34" charset="0"/>
                <a:cs typeface="Calibri" panose="020F0502020204030204" pitchFamily="34" charset="0"/>
              </a:rPr>
              <a:t>It is something you have to work on, develop, practise, exercise and sharpen.</a:t>
            </a:r>
          </a:p>
          <a:p>
            <a:pPr fontAlgn="auto">
              <a:spcBef>
                <a:spcPts val="0"/>
              </a:spcBef>
              <a:spcAft>
                <a:spcPts val="0"/>
              </a:spcAft>
              <a:defRPr/>
            </a:pPr>
            <a:endParaRPr lang="en-GB" sz="2800" dirty="0">
              <a:solidFill>
                <a:schemeClr val="tx1">
                  <a:lumMod val="75000"/>
                  <a:lumOff val="25000"/>
                </a:schemeClr>
              </a:solidFill>
              <a:latin typeface="Calibri" panose="020F0502020204030204" pitchFamily="34" charset="0"/>
              <a:cs typeface="Calibri" panose="020F0502020204030204" pitchFamily="34" charset="0"/>
            </a:endParaRPr>
          </a:p>
          <a:p>
            <a:pPr fontAlgn="auto">
              <a:spcBef>
                <a:spcPts val="0"/>
              </a:spcBef>
              <a:spcAft>
                <a:spcPts val="0"/>
              </a:spcAft>
              <a:defRPr/>
            </a:pPr>
            <a:r>
              <a:rPr lang="en-GB" sz="2800" dirty="0">
                <a:solidFill>
                  <a:schemeClr val="tx1">
                    <a:lumMod val="75000"/>
                    <a:lumOff val="25000"/>
                  </a:schemeClr>
                </a:solidFill>
                <a:latin typeface="Calibri" panose="020F0502020204030204" pitchFamily="34" charset="0"/>
                <a:cs typeface="Calibri" panose="020F0502020204030204" pitchFamily="34" charset="0"/>
              </a:rPr>
              <a:t>It is often called ‘resilience’ or ‘grit’.</a:t>
            </a:r>
          </a:p>
          <a:p>
            <a:pPr fontAlgn="auto">
              <a:spcBef>
                <a:spcPts val="0"/>
              </a:spcBef>
              <a:spcAft>
                <a:spcPts val="0"/>
              </a:spcAft>
              <a:defRPr/>
            </a:pPr>
            <a:endParaRPr lang="en-GB" sz="2800" dirty="0">
              <a:solidFill>
                <a:schemeClr val="tx1">
                  <a:lumMod val="75000"/>
                  <a:lumOff val="25000"/>
                </a:schemeClr>
              </a:solidFill>
              <a:latin typeface="Calibri" panose="020F0502020204030204" pitchFamily="34" charset="0"/>
              <a:cs typeface="Calibri" panose="020F0502020204030204" pitchFamily="34" charset="0"/>
            </a:endParaRPr>
          </a:p>
          <a:p>
            <a:pPr fontAlgn="auto">
              <a:spcBef>
                <a:spcPts val="0"/>
              </a:spcBef>
              <a:spcAft>
                <a:spcPts val="0"/>
              </a:spcAft>
              <a:defRPr/>
            </a:pPr>
            <a:r>
              <a:rPr lang="en-GB" sz="2800" dirty="0">
                <a:solidFill>
                  <a:schemeClr val="tx1">
                    <a:lumMod val="75000"/>
                    <a:lumOff val="25000"/>
                  </a:schemeClr>
                </a:solidFill>
                <a:latin typeface="Calibri" panose="020F0502020204030204" pitchFamily="34" charset="0"/>
                <a:cs typeface="Calibri" panose="020F0502020204030204" pitchFamily="34" charset="0"/>
              </a:rPr>
              <a:t>If you work on this, everything else falls into place!</a:t>
            </a:r>
          </a:p>
        </p:txBody>
      </p:sp>
      <p:pic>
        <p:nvPicPr>
          <p:cNvPr id="22531" name="Picture 1"/>
          <p:cNvPicPr>
            <a:picLocks noChangeAspect="1"/>
          </p:cNvPicPr>
          <p:nvPr/>
        </p:nvPicPr>
        <p:blipFill>
          <a:blip r:embed="rId3"/>
          <a:srcRect/>
          <a:stretch>
            <a:fillRect/>
          </a:stretch>
        </p:blipFill>
        <p:spPr bwMode="auto">
          <a:xfrm>
            <a:off x="6832600" y="2289175"/>
            <a:ext cx="4691063" cy="3681413"/>
          </a:xfrm>
          <a:prstGeom prst="rect">
            <a:avLst/>
          </a:prstGeom>
          <a:noFill/>
          <a:ln w="9525">
            <a:noFill/>
            <a:miter lim="800000"/>
            <a:headEnd/>
            <a:tailEnd/>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914400" y="2470150"/>
            <a:ext cx="7637463" cy="3165475"/>
          </a:xfrm>
          <a:prstGeom prst="rect">
            <a:avLst/>
          </a:prstGeom>
          <a:noFill/>
        </p:spPr>
        <p:txBody>
          <a:bodyPr>
            <a:spAutoFit/>
          </a:bodyPr>
          <a:lstStyle/>
          <a:p>
            <a:pPr fontAlgn="auto">
              <a:lnSpc>
                <a:spcPct val="120000"/>
              </a:lnSpc>
              <a:spcBef>
                <a:spcPts val="0"/>
              </a:spcBef>
              <a:spcAft>
                <a:spcPts val="0"/>
              </a:spcAft>
              <a:defRPr/>
            </a:pPr>
            <a:r>
              <a:rPr lang="en-US" sz="2400" b="1" dirty="0">
                <a:solidFill>
                  <a:schemeClr val="tx1">
                    <a:lumMod val="75000"/>
                    <a:lumOff val="25000"/>
                  </a:schemeClr>
                </a:solidFill>
                <a:latin typeface="Calibri" panose="020F0502020204030204" pitchFamily="34" charset="0"/>
                <a:cs typeface="Calibri" panose="020F0502020204030204" pitchFamily="34" charset="0"/>
              </a:rPr>
              <a:t>“We could go on for years and years about this, but if we’re going to boil it down to one thing I think you have to work on, develop, practise, exercise and sharpen, it’s this: bouncebackability. People call it various things – it can be known as ‘resilience’ or ‘grit’ or simply ‘thatwasn’tveryniceorverygoodbutI’mnotgoingtogiveupI’mgoingtotryagain’.”</a:t>
            </a:r>
          </a:p>
        </p:txBody>
      </p:sp>
      <p:sp>
        <p:nvSpPr>
          <p:cNvPr id="24578" name="TextBox 3"/>
          <p:cNvSpPr txBox="1">
            <a:spLocks noChangeArrowheads="1"/>
          </p:cNvSpPr>
          <p:nvPr/>
        </p:nvSpPr>
        <p:spPr bwMode="auto">
          <a:xfrm>
            <a:off x="4017963" y="6088063"/>
            <a:ext cx="7110412" cy="369887"/>
          </a:xfrm>
          <a:prstGeom prst="rect">
            <a:avLst/>
          </a:prstGeom>
          <a:noFill/>
          <a:ln w="9525">
            <a:noFill/>
            <a:miter lim="800000"/>
            <a:headEnd/>
            <a:tailEnd/>
          </a:ln>
        </p:spPr>
        <p:txBody>
          <a:bodyPr>
            <a:spAutoFit/>
          </a:bodyPr>
          <a:lstStyle/>
          <a:p>
            <a:pPr algn="r"/>
            <a:r>
              <a:rPr lang="en-US" b="1">
                <a:solidFill>
                  <a:srgbClr val="FA6A02"/>
                </a:solidFill>
                <a:latin typeface="Calibri" pitchFamily="34" charset="0"/>
              </a:rPr>
              <a:t>‘Go Big’ page 57</a:t>
            </a:r>
          </a:p>
        </p:txBody>
      </p:sp>
      <p:sp>
        <p:nvSpPr>
          <p:cNvPr id="5" name="TextBox 4">
            <a:extLst>
              <a:ext uri="{FF2B5EF4-FFF2-40B4-BE49-F238E27FC236}"/>
            </a:extLst>
          </p:cNvPr>
          <p:cNvSpPr txBox="1"/>
          <p:nvPr/>
        </p:nvSpPr>
        <p:spPr>
          <a:xfrm>
            <a:off x="914400" y="1473200"/>
            <a:ext cx="8102600" cy="646113"/>
          </a:xfrm>
          <a:prstGeom prst="rect">
            <a:avLst/>
          </a:prstGeom>
          <a:noFill/>
        </p:spPr>
        <p:txBody>
          <a:bodyPr>
            <a:spAutoFit/>
          </a:bodyPr>
          <a:lstStyle/>
          <a:p>
            <a:pPr fontAlgn="auto">
              <a:spcBef>
                <a:spcPts val="0"/>
              </a:spcBef>
              <a:spcAft>
                <a:spcPts val="0"/>
              </a:spcAft>
              <a:defRPr/>
            </a:pPr>
            <a:r>
              <a:rPr lang="en-GB" sz="3600" b="1" dirty="0">
                <a:solidFill>
                  <a:schemeClr val="tx1">
                    <a:lumMod val="75000"/>
                    <a:lumOff val="25000"/>
                  </a:schemeClr>
                </a:solidFill>
                <a:latin typeface="Calibri" panose="020F0502020204030204" pitchFamily="34" charset="0"/>
                <a:cs typeface="Calibri" panose="020F0502020204030204" pitchFamily="34" charset="0"/>
              </a:rPr>
              <a:t>What is ‘</a:t>
            </a:r>
            <a:r>
              <a:rPr lang="en-GB" sz="3600" b="1" dirty="0" err="1">
                <a:solidFill>
                  <a:schemeClr val="tx1">
                    <a:lumMod val="75000"/>
                    <a:lumOff val="25000"/>
                  </a:schemeClr>
                </a:solidFill>
                <a:latin typeface="Calibri" panose="020F0502020204030204" pitchFamily="34" charset="0"/>
                <a:cs typeface="Calibri" panose="020F0502020204030204" pitchFamily="34" charset="0"/>
              </a:rPr>
              <a:t>bouncebackability</a:t>
            </a:r>
            <a:r>
              <a:rPr lang="en-GB" sz="3600" b="1" dirty="0">
                <a:solidFill>
                  <a:schemeClr val="tx1">
                    <a:lumMod val="75000"/>
                    <a:lumOff val="25000"/>
                  </a:schemeClr>
                </a:solidFill>
                <a:latin typeface="Calibri" panose="020F0502020204030204" pitchFamily="34" charset="0"/>
                <a:cs typeface="Calibri" panose="020F0502020204030204" pitchFamily="34" charset="0"/>
              </a:rPr>
              <a:t>’?</a:t>
            </a:r>
          </a:p>
        </p:txBody>
      </p:sp>
      <p:grpSp>
        <p:nvGrpSpPr>
          <p:cNvPr id="24580" name="Group 6"/>
          <p:cNvGrpSpPr>
            <a:grpSpLocks/>
          </p:cNvGrpSpPr>
          <p:nvPr/>
        </p:nvGrpSpPr>
        <p:grpSpPr bwMode="auto">
          <a:xfrm>
            <a:off x="9474200" y="2613025"/>
            <a:ext cx="1366838" cy="3260725"/>
            <a:chOff x="9474539" y="2613682"/>
            <a:chExt cx="1366822" cy="3259567"/>
          </a:xfrm>
        </p:grpSpPr>
        <p:pic>
          <p:nvPicPr>
            <p:cNvPr id="24581" name="Picture 2"/>
            <p:cNvPicPr>
              <a:picLocks noChangeAspect="1"/>
            </p:cNvPicPr>
            <p:nvPr/>
          </p:nvPicPr>
          <p:blipFill>
            <a:blip r:embed="rId3"/>
            <a:srcRect/>
            <a:stretch>
              <a:fillRect/>
            </a:stretch>
          </p:blipFill>
          <p:spPr bwMode="auto">
            <a:xfrm>
              <a:off x="9474539" y="2613682"/>
              <a:ext cx="1366822" cy="3259567"/>
            </a:xfrm>
            <a:prstGeom prst="rect">
              <a:avLst/>
            </a:prstGeom>
            <a:noFill/>
            <a:ln w="9525">
              <a:noFill/>
              <a:miter lim="800000"/>
              <a:headEnd/>
              <a:tailEnd/>
            </a:ln>
          </p:spPr>
        </p:pic>
        <p:sp>
          <p:nvSpPr>
            <p:cNvPr id="6" name="Oval 5">
              <a:extLst>
                <a:ext uri="{FF2B5EF4-FFF2-40B4-BE49-F238E27FC236}"/>
              </a:extLst>
            </p:cNvPr>
            <p:cNvSpPr/>
            <p:nvPr/>
          </p:nvSpPr>
          <p:spPr>
            <a:xfrm>
              <a:off x="9509464" y="4767155"/>
              <a:ext cx="182561" cy="268192"/>
            </a:xfrm>
            <a:prstGeom prst="ellipse">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gr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5" name="Picture 1"/>
          <p:cNvPicPr>
            <a:picLocks noChangeAspect="1"/>
          </p:cNvPicPr>
          <p:nvPr/>
        </p:nvPicPr>
        <p:blipFill>
          <a:blip r:embed="rId3"/>
          <a:srcRect b="-2"/>
          <a:stretch>
            <a:fillRect/>
          </a:stretch>
        </p:blipFill>
        <p:spPr bwMode="auto">
          <a:xfrm>
            <a:off x="3430588" y="3311525"/>
            <a:ext cx="5591175" cy="3846513"/>
          </a:xfrm>
          <a:prstGeom prst="rect">
            <a:avLst/>
          </a:prstGeom>
          <a:noFill/>
          <a:ln w="9525">
            <a:noFill/>
            <a:miter lim="800000"/>
            <a:headEnd/>
            <a:tailEnd/>
          </a:ln>
        </p:spPr>
      </p:pic>
      <p:sp>
        <p:nvSpPr>
          <p:cNvPr id="26626" name="Rectangle 2"/>
          <p:cNvSpPr>
            <a:spLocks noChangeArrowheads="1"/>
          </p:cNvSpPr>
          <p:nvPr/>
        </p:nvSpPr>
        <p:spPr bwMode="auto">
          <a:xfrm>
            <a:off x="522288" y="1204913"/>
            <a:ext cx="8721725" cy="647700"/>
          </a:xfrm>
          <a:prstGeom prst="rect">
            <a:avLst/>
          </a:prstGeom>
          <a:noFill/>
          <a:ln w="9525">
            <a:noFill/>
            <a:miter lim="800000"/>
            <a:headEnd/>
            <a:tailEnd/>
          </a:ln>
        </p:spPr>
        <p:txBody>
          <a:bodyPr wrap="none">
            <a:spAutoFit/>
          </a:bodyPr>
          <a:lstStyle/>
          <a:p>
            <a:r>
              <a:rPr lang="en-GB" sz="3600" b="1">
                <a:solidFill>
                  <a:srgbClr val="404040"/>
                </a:solidFill>
                <a:latin typeface="Calibri" pitchFamily="34" charset="0"/>
              </a:rPr>
              <a:t>Let’s understand your expectations vs reality</a:t>
            </a:r>
          </a:p>
        </p:txBody>
      </p:sp>
      <p:sp>
        <p:nvSpPr>
          <p:cNvPr id="4" name="TextBox 3">
            <a:extLst>
              <a:ext uri="{FF2B5EF4-FFF2-40B4-BE49-F238E27FC236}"/>
            </a:extLst>
          </p:cNvPr>
          <p:cNvSpPr txBox="1"/>
          <p:nvPr/>
        </p:nvSpPr>
        <p:spPr>
          <a:xfrm>
            <a:off x="522288" y="2005013"/>
            <a:ext cx="11209337" cy="830262"/>
          </a:xfrm>
          <a:prstGeom prst="rect">
            <a:avLst/>
          </a:prstGeom>
          <a:noFill/>
        </p:spPr>
        <p:txBody>
          <a:bodyPr>
            <a:spAutoFit/>
          </a:bodyPr>
          <a:lstStyle/>
          <a:p>
            <a:pPr fontAlgn="auto">
              <a:spcBef>
                <a:spcPts val="0"/>
              </a:spcBef>
              <a:spcAft>
                <a:spcPts val="0"/>
              </a:spcAft>
              <a:defRPr/>
            </a:pPr>
            <a:r>
              <a:rPr lang="en-GB" sz="2400" dirty="0">
                <a:solidFill>
                  <a:schemeClr val="tx1">
                    <a:lumMod val="75000"/>
                    <a:lumOff val="25000"/>
                  </a:schemeClr>
                </a:solidFill>
                <a:latin typeface="Calibri" panose="020F0502020204030204" pitchFamily="34" charset="0"/>
                <a:cs typeface="Calibri" panose="020F0502020204030204" pitchFamily="34" charset="0"/>
              </a:rPr>
              <a:t>Nothing comes easy. You will make mistakes along the way. </a:t>
            </a:r>
          </a:p>
          <a:p>
            <a:pPr fontAlgn="auto">
              <a:spcBef>
                <a:spcPts val="0"/>
              </a:spcBef>
              <a:spcAft>
                <a:spcPts val="0"/>
              </a:spcAft>
              <a:defRPr/>
            </a:pPr>
            <a:r>
              <a:rPr lang="en-GB" sz="2400" dirty="0">
                <a:solidFill>
                  <a:schemeClr val="tx1">
                    <a:lumMod val="75000"/>
                    <a:lumOff val="25000"/>
                  </a:schemeClr>
                </a:solidFill>
                <a:latin typeface="Calibri" panose="020F0502020204030204" pitchFamily="34" charset="0"/>
                <a:cs typeface="Calibri" panose="020F0502020204030204" pitchFamily="34" charset="0"/>
              </a:rPr>
              <a:t>Make sure you have clear expectations about what can happen in reality. </a:t>
            </a:r>
          </a:p>
        </p:txBody>
      </p:sp>
      <p:sp>
        <p:nvSpPr>
          <p:cNvPr id="26628" name="TextBox 4"/>
          <p:cNvSpPr txBox="1">
            <a:spLocks noChangeArrowheads="1"/>
          </p:cNvSpPr>
          <p:nvPr/>
        </p:nvSpPr>
        <p:spPr bwMode="auto">
          <a:xfrm>
            <a:off x="531813" y="3190875"/>
            <a:ext cx="2898775" cy="1200150"/>
          </a:xfrm>
          <a:prstGeom prst="rect">
            <a:avLst/>
          </a:prstGeom>
          <a:noFill/>
          <a:ln w="9525">
            <a:noFill/>
            <a:miter lim="800000"/>
            <a:headEnd/>
            <a:tailEnd/>
          </a:ln>
        </p:spPr>
        <p:txBody>
          <a:bodyPr>
            <a:spAutoFit/>
          </a:bodyPr>
          <a:lstStyle/>
          <a:p>
            <a:r>
              <a:rPr lang="en-GB" sz="2400" b="1">
                <a:solidFill>
                  <a:srgbClr val="FA6A02"/>
                </a:solidFill>
                <a:latin typeface="Calibri" pitchFamily="34" charset="0"/>
              </a:rPr>
              <a:t>Expectations:</a:t>
            </a:r>
            <a:r>
              <a:rPr lang="en-GB" sz="2400">
                <a:solidFill>
                  <a:srgbClr val="FA6A02"/>
                </a:solidFill>
                <a:latin typeface="Calibri" pitchFamily="34" charset="0"/>
              </a:rPr>
              <a:t> </a:t>
            </a:r>
          </a:p>
          <a:p>
            <a:r>
              <a:rPr lang="en-GB" sz="2400">
                <a:solidFill>
                  <a:srgbClr val="FA6A02"/>
                </a:solidFill>
                <a:latin typeface="Calibri" pitchFamily="34" charset="0"/>
              </a:rPr>
              <a:t>I’m never going to fall off! This is so easy!</a:t>
            </a:r>
          </a:p>
        </p:txBody>
      </p:sp>
      <p:sp>
        <p:nvSpPr>
          <p:cNvPr id="26629" name="TextBox 6"/>
          <p:cNvSpPr txBox="1">
            <a:spLocks noChangeArrowheads="1"/>
          </p:cNvSpPr>
          <p:nvPr/>
        </p:nvSpPr>
        <p:spPr bwMode="auto">
          <a:xfrm>
            <a:off x="9021763" y="3190875"/>
            <a:ext cx="2486025" cy="2308225"/>
          </a:xfrm>
          <a:prstGeom prst="rect">
            <a:avLst/>
          </a:prstGeom>
          <a:noFill/>
          <a:ln w="9525">
            <a:noFill/>
            <a:miter lim="800000"/>
            <a:headEnd/>
            <a:tailEnd/>
          </a:ln>
        </p:spPr>
        <p:txBody>
          <a:bodyPr>
            <a:spAutoFit/>
          </a:bodyPr>
          <a:lstStyle/>
          <a:p>
            <a:pPr algn="r"/>
            <a:r>
              <a:rPr lang="en-GB" sz="2400" b="1">
                <a:solidFill>
                  <a:srgbClr val="FA6A02"/>
                </a:solidFill>
                <a:latin typeface="Calibri" pitchFamily="34" charset="0"/>
              </a:rPr>
              <a:t>Reality: </a:t>
            </a:r>
          </a:p>
          <a:p>
            <a:pPr algn="r"/>
            <a:r>
              <a:rPr lang="en-GB" sz="2400">
                <a:solidFill>
                  <a:srgbClr val="FA6A02"/>
                </a:solidFill>
                <a:latin typeface="Calibri" pitchFamily="34" charset="0"/>
              </a:rPr>
              <a:t>I fell off straight away and barely stayed on the bike for more than a few seconds!</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68325" y="1401763"/>
            <a:ext cx="11285538" cy="4806950"/>
          </a:xfrm>
          <a:prstGeom prst="rect">
            <a:avLst/>
          </a:prstGeom>
          <a:noFill/>
        </p:spPr>
        <p:txBody>
          <a:bodyPr>
            <a:spAutoFit/>
          </a:bodyPr>
          <a:lstStyle/>
          <a:p>
            <a:pPr fontAlgn="auto">
              <a:spcBef>
                <a:spcPts val="0"/>
              </a:spcBef>
              <a:spcAft>
                <a:spcPts val="0"/>
              </a:spcAft>
              <a:defRPr/>
            </a:pPr>
            <a:r>
              <a:rPr lang="en-US" sz="3600" b="1" dirty="0">
                <a:solidFill>
                  <a:schemeClr val="tx1">
                    <a:lumMod val="75000"/>
                    <a:lumOff val="25000"/>
                  </a:schemeClr>
                </a:solidFill>
                <a:latin typeface="Calibri" panose="020F0502020204030204" pitchFamily="34" charset="0"/>
                <a:cs typeface="Calibri" panose="020F0502020204030204" pitchFamily="34" charset="0"/>
              </a:rPr>
              <a:t>How do you handle bouncing back?</a:t>
            </a:r>
          </a:p>
          <a:p>
            <a:pPr fontAlgn="auto">
              <a:lnSpc>
                <a:spcPct val="120000"/>
              </a:lnSpc>
              <a:spcBef>
                <a:spcPts val="0"/>
              </a:spcBef>
              <a:spcAft>
                <a:spcPts val="0"/>
              </a:spcAft>
              <a:defRPr/>
            </a:pPr>
            <a:endParaRPr lang="en-US" sz="3200" dirty="0">
              <a:solidFill>
                <a:schemeClr val="tx1">
                  <a:lumMod val="75000"/>
                  <a:lumOff val="25000"/>
                </a:schemeClr>
              </a:solidFill>
              <a:latin typeface="Calibri" panose="020F0502020204030204" pitchFamily="34" charset="0"/>
              <a:cs typeface="Calibri" panose="020F0502020204030204" pitchFamily="34" charset="0"/>
            </a:endParaRPr>
          </a:p>
          <a:p>
            <a:pPr fontAlgn="auto">
              <a:lnSpc>
                <a:spcPct val="120000"/>
              </a:lnSpc>
              <a:spcBef>
                <a:spcPts val="0"/>
              </a:spcBef>
              <a:spcAft>
                <a:spcPts val="0"/>
              </a:spcAft>
              <a:defRPr/>
            </a:pPr>
            <a:r>
              <a:rPr lang="en-US" sz="2800" dirty="0">
                <a:solidFill>
                  <a:schemeClr val="tx1">
                    <a:lumMod val="75000"/>
                    <a:lumOff val="25000"/>
                  </a:schemeClr>
                </a:solidFill>
                <a:latin typeface="Calibri" panose="020F0502020204030204" pitchFamily="34" charset="0"/>
                <a:cs typeface="Calibri" panose="020F0502020204030204" pitchFamily="34" charset="0"/>
              </a:rPr>
              <a:t>In your workbook, answer the following questions/finish the sentences:</a:t>
            </a:r>
          </a:p>
          <a:p>
            <a:pPr marL="514350" indent="-514350" fontAlgn="auto">
              <a:lnSpc>
                <a:spcPct val="120000"/>
              </a:lnSpc>
              <a:spcBef>
                <a:spcPts val="0"/>
              </a:spcBef>
              <a:spcAft>
                <a:spcPts val="0"/>
              </a:spcAft>
              <a:buFontTx/>
              <a:buAutoNum type="arabicParenR"/>
              <a:defRPr/>
            </a:pPr>
            <a:r>
              <a:rPr lang="en-US" sz="2800" dirty="0">
                <a:solidFill>
                  <a:schemeClr val="tx1">
                    <a:lumMod val="75000"/>
                    <a:lumOff val="25000"/>
                  </a:schemeClr>
                </a:solidFill>
                <a:latin typeface="Calibri" panose="020F0502020204030204" pitchFamily="34" charset="0"/>
                <a:cs typeface="Calibri" panose="020F0502020204030204" pitchFamily="34" charset="0"/>
              </a:rPr>
              <a:t>I have shown ‘grit’ when</a:t>
            </a:r>
            <a:r>
              <a:rPr lang="mr-IN" sz="2800" dirty="0">
                <a:solidFill>
                  <a:schemeClr val="tx1">
                    <a:lumMod val="75000"/>
                    <a:lumOff val="25000"/>
                  </a:schemeClr>
                </a:solidFill>
                <a:latin typeface="Calibri" panose="020F0502020204030204" pitchFamily="34" charset="0"/>
              </a:rPr>
              <a:t>…</a:t>
            </a:r>
            <a:endParaRPr lang="en-GB" sz="2800" dirty="0">
              <a:solidFill>
                <a:schemeClr val="tx1">
                  <a:lumMod val="75000"/>
                  <a:lumOff val="25000"/>
                </a:schemeClr>
              </a:solidFill>
              <a:latin typeface="Calibri" panose="020F0502020204030204" pitchFamily="34" charset="0"/>
              <a:cs typeface="Calibri" panose="020F0502020204030204" pitchFamily="34" charset="0"/>
            </a:endParaRPr>
          </a:p>
          <a:p>
            <a:pPr marL="514350" indent="-514350" fontAlgn="auto">
              <a:lnSpc>
                <a:spcPct val="120000"/>
              </a:lnSpc>
              <a:spcBef>
                <a:spcPts val="0"/>
              </a:spcBef>
              <a:spcAft>
                <a:spcPts val="0"/>
              </a:spcAft>
              <a:buFontTx/>
              <a:buAutoNum type="arabicParenR"/>
              <a:defRPr/>
            </a:pPr>
            <a:r>
              <a:rPr lang="en-GB" sz="2800" dirty="0">
                <a:solidFill>
                  <a:schemeClr val="tx1">
                    <a:lumMod val="75000"/>
                    <a:lumOff val="25000"/>
                  </a:schemeClr>
                </a:solidFill>
                <a:latin typeface="Calibri" panose="020F0502020204030204" pitchFamily="34" charset="0"/>
                <a:cs typeface="Calibri" panose="020F0502020204030204" pitchFamily="34" charset="0"/>
              </a:rPr>
              <a:t>I need to show more determination when</a:t>
            </a:r>
            <a:r>
              <a:rPr lang="mr-IN" sz="2800" dirty="0">
                <a:solidFill>
                  <a:schemeClr val="tx1">
                    <a:lumMod val="75000"/>
                    <a:lumOff val="25000"/>
                  </a:schemeClr>
                </a:solidFill>
                <a:latin typeface="Calibri" panose="020F0502020204030204" pitchFamily="34" charset="0"/>
              </a:rPr>
              <a:t>…</a:t>
            </a:r>
            <a:endParaRPr lang="en-GB" sz="2800" dirty="0">
              <a:solidFill>
                <a:schemeClr val="tx1">
                  <a:lumMod val="75000"/>
                  <a:lumOff val="25000"/>
                </a:schemeClr>
              </a:solidFill>
              <a:latin typeface="Calibri" panose="020F0502020204030204" pitchFamily="34" charset="0"/>
              <a:cs typeface="Calibri" panose="020F0502020204030204" pitchFamily="34" charset="0"/>
            </a:endParaRPr>
          </a:p>
          <a:p>
            <a:pPr marL="514350" indent="-514350" fontAlgn="auto">
              <a:lnSpc>
                <a:spcPct val="120000"/>
              </a:lnSpc>
              <a:spcBef>
                <a:spcPts val="0"/>
              </a:spcBef>
              <a:spcAft>
                <a:spcPts val="0"/>
              </a:spcAft>
              <a:buFontTx/>
              <a:buAutoNum type="arabicParenR"/>
              <a:defRPr/>
            </a:pPr>
            <a:r>
              <a:rPr lang="en-GB" sz="2800" dirty="0">
                <a:solidFill>
                  <a:schemeClr val="tx1">
                    <a:lumMod val="75000"/>
                    <a:lumOff val="25000"/>
                  </a:schemeClr>
                </a:solidFill>
                <a:latin typeface="Calibri" panose="020F0502020204030204" pitchFamily="34" charset="0"/>
                <a:cs typeface="Calibri" panose="020F0502020204030204" pitchFamily="34" charset="0"/>
              </a:rPr>
              <a:t>How do you handle making a mistake? What is your reaction?</a:t>
            </a:r>
          </a:p>
          <a:p>
            <a:pPr marL="514350" indent="-514350" fontAlgn="auto">
              <a:lnSpc>
                <a:spcPct val="120000"/>
              </a:lnSpc>
              <a:spcBef>
                <a:spcPts val="0"/>
              </a:spcBef>
              <a:spcAft>
                <a:spcPts val="0"/>
              </a:spcAft>
              <a:buFontTx/>
              <a:buAutoNum type="arabicParenR"/>
              <a:defRPr/>
            </a:pPr>
            <a:r>
              <a:rPr lang="en-GB" sz="2800" dirty="0">
                <a:solidFill>
                  <a:schemeClr val="tx1">
                    <a:lumMod val="75000"/>
                    <a:lumOff val="25000"/>
                  </a:schemeClr>
                </a:solidFill>
                <a:latin typeface="Calibri" panose="020F0502020204030204" pitchFamily="34" charset="0"/>
                <a:cs typeface="Calibri" panose="020F0502020204030204" pitchFamily="34" charset="0"/>
              </a:rPr>
              <a:t>Think of a time when you made a mistake, were you kind to yourself?</a:t>
            </a:r>
          </a:p>
          <a:p>
            <a:pPr marL="514350" indent="-514350" fontAlgn="auto">
              <a:spcBef>
                <a:spcPts val="0"/>
              </a:spcBef>
              <a:spcAft>
                <a:spcPts val="0"/>
              </a:spcAft>
              <a:buFontTx/>
              <a:buAutoNum type="arabicParenR"/>
              <a:defRPr/>
            </a:pPr>
            <a:endParaRPr lang="en-US" sz="3200" dirty="0">
              <a:solidFill>
                <a:schemeClr val="tx1">
                  <a:lumMod val="75000"/>
                  <a:lumOff val="25000"/>
                </a:schemeClr>
              </a:solidFill>
              <a:latin typeface="Calibri Light" panose="020F0302020204030204" pitchFamily="34" charset="0"/>
              <a:cs typeface="Calibri Light" panose="020F0302020204030204" pitchFamily="34" charset="0"/>
            </a:endParaRPr>
          </a:p>
          <a:p>
            <a:pPr fontAlgn="auto">
              <a:spcBef>
                <a:spcPts val="0"/>
              </a:spcBef>
              <a:spcAft>
                <a:spcPts val="0"/>
              </a:spcAft>
              <a:defRPr/>
            </a:pPr>
            <a:endParaRPr lang="en-US" sz="3200" dirty="0">
              <a:solidFill>
                <a:schemeClr val="tx1">
                  <a:lumMod val="75000"/>
                  <a:lumOff val="25000"/>
                </a:schemeClr>
              </a:solidFill>
              <a:latin typeface="Calibri Light" panose="020F0302020204030204" pitchFamily="34" charset="0"/>
              <a:cs typeface="Calibri Light" panose="020F0302020204030204" pitchFamily="34" charset="0"/>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1" name="Rectangle 4"/>
          <p:cNvSpPr>
            <a:spLocks noChangeArrowheads="1"/>
          </p:cNvSpPr>
          <p:nvPr/>
        </p:nvSpPr>
        <p:spPr bwMode="auto">
          <a:xfrm>
            <a:off x="9671050" y="6399213"/>
            <a:ext cx="2427288" cy="368300"/>
          </a:xfrm>
          <a:prstGeom prst="rect">
            <a:avLst/>
          </a:prstGeom>
          <a:noFill/>
          <a:ln w="9525">
            <a:noFill/>
            <a:miter lim="800000"/>
            <a:headEnd/>
            <a:tailEnd/>
          </a:ln>
        </p:spPr>
        <p:txBody>
          <a:bodyPr wrap="none">
            <a:spAutoFit/>
          </a:bodyPr>
          <a:lstStyle/>
          <a:p>
            <a:pPr algn="r"/>
            <a:r>
              <a:rPr lang="en-GB" b="1">
                <a:solidFill>
                  <a:srgbClr val="FA6A02"/>
                </a:solidFill>
                <a:latin typeface="Calibri" pitchFamily="34" charset="0"/>
                <a:ea typeface="Calibri" pitchFamily="34" charset="0"/>
                <a:cs typeface="Times New Roman" pitchFamily="18" charset="0"/>
              </a:rPr>
              <a:t>Read more on page 59  </a:t>
            </a:r>
            <a:endParaRPr lang="en-GB" b="1">
              <a:solidFill>
                <a:srgbClr val="FA6A02"/>
              </a:solidFill>
              <a:latin typeface="Avenir Next LT Pro"/>
              <a:ea typeface="Calibri" pitchFamily="34" charset="0"/>
              <a:cs typeface="Times New Roman" pitchFamily="18" charset="0"/>
            </a:endParaRPr>
          </a:p>
        </p:txBody>
      </p:sp>
      <p:pic>
        <p:nvPicPr>
          <p:cNvPr id="30722" name="Picture 1"/>
          <p:cNvPicPr>
            <a:picLocks noChangeAspect="1"/>
          </p:cNvPicPr>
          <p:nvPr/>
        </p:nvPicPr>
        <p:blipFill>
          <a:blip r:embed="rId3"/>
          <a:srcRect/>
          <a:stretch>
            <a:fillRect/>
          </a:stretch>
        </p:blipFill>
        <p:spPr bwMode="auto">
          <a:xfrm>
            <a:off x="5762625" y="2244725"/>
            <a:ext cx="5748338" cy="3827463"/>
          </a:xfrm>
          <a:prstGeom prst="rect">
            <a:avLst/>
          </a:prstGeom>
          <a:noFill/>
          <a:ln w="9525">
            <a:noFill/>
            <a:miter lim="800000"/>
            <a:headEnd/>
            <a:tailEnd/>
          </a:ln>
        </p:spPr>
      </p:pic>
      <p:sp>
        <p:nvSpPr>
          <p:cNvPr id="3" name="TextBox 2"/>
          <p:cNvSpPr txBox="1"/>
          <p:nvPr/>
        </p:nvSpPr>
        <p:spPr>
          <a:xfrm>
            <a:off x="622300" y="1354138"/>
            <a:ext cx="5076825" cy="646112"/>
          </a:xfrm>
          <a:prstGeom prst="rect">
            <a:avLst/>
          </a:prstGeom>
          <a:noFill/>
        </p:spPr>
        <p:txBody>
          <a:bodyPr>
            <a:spAutoFit/>
          </a:bodyPr>
          <a:lstStyle/>
          <a:p>
            <a:pPr fontAlgn="auto">
              <a:spcBef>
                <a:spcPts val="0"/>
              </a:spcBef>
              <a:spcAft>
                <a:spcPts val="0"/>
              </a:spcAft>
              <a:defRPr/>
            </a:pPr>
            <a:r>
              <a:rPr lang="en-US" sz="3600" b="1" dirty="0">
                <a:solidFill>
                  <a:schemeClr val="tx1">
                    <a:lumMod val="75000"/>
                    <a:lumOff val="25000"/>
                  </a:schemeClr>
                </a:solidFill>
                <a:latin typeface="Calibri" panose="020F0502020204030204" pitchFamily="34" charset="0"/>
                <a:cs typeface="Calibri" panose="020F0502020204030204" pitchFamily="34" charset="0"/>
              </a:rPr>
              <a:t>When things go wrong</a:t>
            </a:r>
            <a:r>
              <a:rPr lang="mr-IN" sz="3600" b="1" dirty="0">
                <a:solidFill>
                  <a:schemeClr val="tx1">
                    <a:lumMod val="75000"/>
                    <a:lumOff val="25000"/>
                  </a:schemeClr>
                </a:solidFill>
                <a:latin typeface="Calibri" panose="020F0502020204030204" pitchFamily="34" charset="0"/>
              </a:rPr>
              <a:t>…</a:t>
            </a:r>
            <a:endParaRPr lang="en-US" sz="3600" b="1" dirty="0">
              <a:solidFill>
                <a:schemeClr val="tx1">
                  <a:lumMod val="75000"/>
                  <a:lumOff val="25000"/>
                </a:schemeClr>
              </a:solidFill>
              <a:latin typeface="Calibri" panose="020F0502020204030204" pitchFamily="34" charset="0"/>
              <a:cs typeface="Calibri" panose="020F0502020204030204" pitchFamily="34" charset="0"/>
            </a:endParaRPr>
          </a:p>
        </p:txBody>
      </p:sp>
      <p:sp>
        <p:nvSpPr>
          <p:cNvPr id="6" name="TextBox 5">
            <a:extLst>
              <a:ext uri="{FF2B5EF4-FFF2-40B4-BE49-F238E27FC236}"/>
            </a:extLst>
          </p:cNvPr>
          <p:cNvSpPr txBox="1"/>
          <p:nvPr/>
        </p:nvSpPr>
        <p:spPr>
          <a:xfrm>
            <a:off x="622300" y="2244725"/>
            <a:ext cx="4845050" cy="4213225"/>
          </a:xfrm>
          <a:prstGeom prst="rect">
            <a:avLst/>
          </a:prstGeom>
          <a:noFill/>
          <a:ln>
            <a:solidFill>
              <a:srgbClr val="FA6A02"/>
            </a:solidFill>
          </a:ln>
        </p:spPr>
        <p:txBody>
          <a:bodyPr lIns="144000" tIns="144000" rIns="144000" bIns="108000">
            <a:spAutoFit/>
          </a:bodyPr>
          <a:lstStyle/>
          <a:p>
            <a:pPr algn="ctr" fontAlgn="auto">
              <a:lnSpc>
                <a:spcPct val="120000"/>
              </a:lnSpc>
              <a:spcBef>
                <a:spcPts val="0"/>
              </a:spcBef>
              <a:spcAft>
                <a:spcPts val="0"/>
              </a:spcAft>
              <a:defRPr/>
            </a:pPr>
            <a:r>
              <a:rPr lang="en-GB" sz="2400" dirty="0">
                <a:solidFill>
                  <a:schemeClr val="tx1">
                    <a:lumMod val="75000"/>
                    <a:lumOff val="25000"/>
                  </a:schemeClr>
                </a:solidFill>
                <a:latin typeface="Calibri" panose="020F0502020204030204" pitchFamily="34" charset="0"/>
              </a:rPr>
              <a:t>The easy thing to do would be to say everyone else is wrong, insist you’re right, refuse to take any feedback from anyone and keep doing what you’re doing. The tough thing to do – and the whole point of bouncebackability – is to accept </a:t>
            </a:r>
          </a:p>
          <a:p>
            <a:pPr algn="ctr" fontAlgn="auto">
              <a:lnSpc>
                <a:spcPct val="120000"/>
              </a:lnSpc>
              <a:spcBef>
                <a:spcPts val="0"/>
              </a:spcBef>
              <a:spcAft>
                <a:spcPts val="0"/>
              </a:spcAft>
              <a:defRPr/>
            </a:pPr>
            <a:r>
              <a:rPr lang="en-GB" sz="2400" dirty="0">
                <a:solidFill>
                  <a:schemeClr val="tx1">
                    <a:lumMod val="75000"/>
                    <a:lumOff val="25000"/>
                  </a:schemeClr>
                </a:solidFill>
                <a:latin typeface="Calibri" panose="020F0502020204030204" pitchFamily="34" charset="0"/>
              </a:rPr>
              <a:t>“I wasn’t very good”.</a:t>
            </a:r>
          </a:p>
          <a:p>
            <a:pPr algn="ctr" fontAlgn="auto">
              <a:lnSpc>
                <a:spcPct val="120000"/>
              </a:lnSpc>
              <a:spcBef>
                <a:spcPts val="0"/>
              </a:spcBef>
              <a:spcAft>
                <a:spcPts val="0"/>
              </a:spcAft>
              <a:defRPr/>
            </a:pPr>
            <a:r>
              <a:rPr lang="en-GB" sz="2400" b="1" dirty="0">
                <a:solidFill>
                  <a:schemeClr val="tx1">
                    <a:lumMod val="75000"/>
                    <a:lumOff val="25000"/>
                  </a:schemeClr>
                </a:solidFill>
                <a:latin typeface="Calibri" panose="020F0502020204030204" pitchFamily="34" charset="0"/>
              </a:rPr>
              <a:t>Matthew Burton, ‘Go Big’ </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84188" y="1431925"/>
            <a:ext cx="11223625" cy="5062538"/>
          </a:xfrm>
          <a:prstGeom prst="rect">
            <a:avLst/>
          </a:prstGeom>
          <a:noFill/>
        </p:spPr>
        <p:txBody>
          <a:bodyPr>
            <a:spAutoFit/>
          </a:bodyPr>
          <a:lstStyle/>
          <a:p>
            <a:pPr>
              <a:lnSpc>
                <a:spcPct val="120000"/>
              </a:lnSpc>
            </a:pPr>
            <a:r>
              <a:rPr lang="en-US" sz="3200" b="1">
                <a:solidFill>
                  <a:srgbClr val="404040"/>
                </a:solidFill>
                <a:latin typeface="Calibri" pitchFamily="34" charset="0"/>
              </a:rPr>
              <a:t>At Hinchingbrooke, you will make mistakes because that is how you learn and because you are just getting the hang of things.</a:t>
            </a:r>
          </a:p>
          <a:p>
            <a:pPr>
              <a:lnSpc>
                <a:spcPct val="120000"/>
              </a:lnSpc>
            </a:pPr>
            <a:r>
              <a:rPr lang="en-US" sz="2800">
                <a:solidFill>
                  <a:srgbClr val="404040"/>
                </a:solidFill>
                <a:latin typeface="Calibri" pitchFamily="34" charset="0"/>
              </a:rPr>
              <a:t> </a:t>
            </a:r>
          </a:p>
          <a:p>
            <a:pPr>
              <a:lnSpc>
                <a:spcPct val="120000"/>
              </a:lnSpc>
              <a:buFont typeface="Avenir Next LT Pro"/>
              <a:buAutoNum type="arabicPeriod"/>
            </a:pPr>
            <a:r>
              <a:rPr lang="en-US" sz="2400">
                <a:solidFill>
                  <a:srgbClr val="404040"/>
                </a:solidFill>
                <a:latin typeface="Calibri" pitchFamily="34" charset="0"/>
              </a:rPr>
              <a:t>You might handle a disagreement badly.</a:t>
            </a:r>
          </a:p>
          <a:p>
            <a:pPr>
              <a:lnSpc>
                <a:spcPct val="120000"/>
              </a:lnSpc>
              <a:buFont typeface="Avenir Next LT Pro"/>
              <a:buAutoNum type="arabicPeriod"/>
            </a:pPr>
            <a:r>
              <a:rPr lang="en-US" sz="2400">
                <a:solidFill>
                  <a:srgbClr val="404040"/>
                </a:solidFill>
                <a:latin typeface="Calibri" pitchFamily="34" charset="0"/>
              </a:rPr>
              <a:t>You might get offended more than you should.</a:t>
            </a:r>
          </a:p>
          <a:p>
            <a:pPr>
              <a:lnSpc>
                <a:spcPct val="120000"/>
              </a:lnSpc>
              <a:buFont typeface="Avenir Next LT Pro"/>
              <a:buAutoNum type="arabicPeriod"/>
            </a:pPr>
            <a:r>
              <a:rPr lang="en-US" sz="2400">
                <a:solidFill>
                  <a:srgbClr val="404040"/>
                </a:solidFill>
                <a:latin typeface="Calibri" pitchFamily="34" charset="0"/>
              </a:rPr>
              <a:t>You may fall out with people occasionally.</a:t>
            </a:r>
          </a:p>
          <a:p>
            <a:pPr>
              <a:lnSpc>
                <a:spcPct val="120000"/>
              </a:lnSpc>
              <a:buFont typeface="Avenir Next LT Pro"/>
              <a:buAutoNum type="arabicPeriod"/>
            </a:pPr>
            <a:r>
              <a:rPr lang="en-US" sz="2400">
                <a:solidFill>
                  <a:srgbClr val="404040"/>
                </a:solidFill>
                <a:latin typeface="Calibri" pitchFamily="34" charset="0"/>
              </a:rPr>
              <a:t>You might not score 100% on a test.</a:t>
            </a:r>
          </a:p>
          <a:p>
            <a:pPr>
              <a:lnSpc>
                <a:spcPct val="120000"/>
              </a:lnSpc>
              <a:buFont typeface="Avenir Next LT Pro"/>
              <a:buAutoNum type="arabicPeriod"/>
            </a:pPr>
            <a:r>
              <a:rPr lang="en-US" sz="2400">
                <a:solidFill>
                  <a:srgbClr val="404040"/>
                </a:solidFill>
                <a:latin typeface="Calibri" pitchFamily="34" charset="0"/>
              </a:rPr>
              <a:t>You might forget to hand your homework in on time.</a:t>
            </a:r>
          </a:p>
          <a:p>
            <a:pPr>
              <a:lnSpc>
                <a:spcPct val="120000"/>
              </a:lnSpc>
              <a:buFont typeface="Avenir Next LT Pro"/>
              <a:buAutoNum type="arabicPeriod"/>
            </a:pPr>
            <a:r>
              <a:rPr lang="en-US" sz="2400">
                <a:solidFill>
                  <a:srgbClr val="404040"/>
                </a:solidFill>
                <a:latin typeface="Calibri" pitchFamily="34" charset="0"/>
              </a:rPr>
              <a:t>You might not bring the right equipment.</a:t>
            </a:r>
          </a:p>
          <a:p>
            <a:pPr algn="r">
              <a:lnSpc>
                <a:spcPct val="120000"/>
              </a:lnSpc>
            </a:pPr>
            <a:endParaRPr lang="en-US">
              <a:solidFill>
                <a:srgbClr val="404040"/>
              </a:solidFill>
              <a:latin typeface="Calibri" pitchFamily="34" charset="0"/>
            </a:endParaRPr>
          </a:p>
          <a:p>
            <a:pPr>
              <a:lnSpc>
                <a:spcPct val="120000"/>
              </a:lnSpc>
            </a:pPr>
            <a:r>
              <a:rPr lang="en-US" b="1">
                <a:solidFill>
                  <a:srgbClr val="404040"/>
                </a:solidFill>
                <a:latin typeface="Calibri" pitchFamily="34" charset="0"/>
              </a:rPr>
              <a:t>Remember what Matthew Syed said about a growth mindset? Turn these things into learning opportunities.</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extLst>
          </p:cNvPr>
          <p:cNvSpPr/>
          <p:nvPr/>
        </p:nvSpPr>
        <p:spPr>
          <a:xfrm>
            <a:off x="574675" y="1365250"/>
            <a:ext cx="5080000" cy="646113"/>
          </a:xfrm>
          <a:prstGeom prst="rect">
            <a:avLst/>
          </a:prstGeom>
        </p:spPr>
        <p:txBody>
          <a:bodyPr wrap="none">
            <a:spAutoFit/>
          </a:bodyPr>
          <a:lstStyle/>
          <a:p>
            <a:pPr fontAlgn="auto">
              <a:spcBef>
                <a:spcPts val="0"/>
              </a:spcBef>
              <a:spcAft>
                <a:spcPts val="0"/>
              </a:spcAft>
              <a:defRPr/>
            </a:pPr>
            <a:r>
              <a:rPr lang="en-GB" sz="3600" b="1" dirty="0">
                <a:solidFill>
                  <a:schemeClr val="tx1">
                    <a:lumMod val="75000"/>
                    <a:lumOff val="25000"/>
                  </a:schemeClr>
                </a:solidFill>
                <a:latin typeface="Calibri" panose="020F0502020204030204" pitchFamily="34" charset="0"/>
                <a:ea typeface="Calibri" panose="020F0502020204030204" pitchFamily="34" charset="0"/>
                <a:cs typeface="Times New Roman" panose="02020603050405020304" pitchFamily="18" charset="0"/>
              </a:rPr>
              <a:t>Are you kind to yourself? </a:t>
            </a:r>
          </a:p>
        </p:txBody>
      </p:sp>
      <p:sp>
        <p:nvSpPr>
          <p:cNvPr id="34818" name="TextBox 3"/>
          <p:cNvSpPr txBox="1">
            <a:spLocks noChangeArrowheads="1"/>
          </p:cNvSpPr>
          <p:nvPr/>
        </p:nvSpPr>
        <p:spPr bwMode="auto">
          <a:xfrm>
            <a:off x="696913" y="2365375"/>
            <a:ext cx="5626100" cy="2554288"/>
          </a:xfrm>
          <a:prstGeom prst="rect">
            <a:avLst/>
          </a:prstGeom>
          <a:noFill/>
          <a:ln w="19050">
            <a:solidFill>
              <a:srgbClr val="FA6A02"/>
            </a:solidFill>
            <a:miter lim="800000"/>
            <a:headEnd/>
            <a:tailEnd/>
          </a:ln>
        </p:spPr>
        <p:txBody>
          <a:bodyPr>
            <a:spAutoFit/>
          </a:bodyPr>
          <a:lstStyle/>
          <a:p>
            <a:pPr marL="285750" indent="-285750">
              <a:spcBef>
                <a:spcPts val="1200"/>
              </a:spcBef>
              <a:buFont typeface="Arial" charset="0"/>
              <a:buChar char="•"/>
            </a:pPr>
            <a:r>
              <a:rPr lang="en-GB" sz="2800">
                <a:latin typeface="Calibri Light"/>
                <a:ea typeface="Calibri Light"/>
                <a:cs typeface="Calibri Light"/>
              </a:rPr>
              <a:t>You are going to have days where you feel fed up and times when you are upset.</a:t>
            </a:r>
          </a:p>
          <a:p>
            <a:pPr marL="285750" indent="-285750">
              <a:spcBef>
                <a:spcPts val="1200"/>
              </a:spcBef>
              <a:buFont typeface="Arial" charset="0"/>
              <a:buChar char="•"/>
            </a:pPr>
            <a:r>
              <a:rPr lang="en-GB" sz="2800">
                <a:latin typeface="Calibri Light"/>
                <a:ea typeface="Calibri Light"/>
                <a:cs typeface="Calibri Light"/>
              </a:rPr>
              <a:t>You may panic about the future.</a:t>
            </a:r>
          </a:p>
          <a:p>
            <a:pPr marL="285750" indent="-285750">
              <a:spcBef>
                <a:spcPts val="1200"/>
              </a:spcBef>
              <a:buFont typeface="Arial" charset="0"/>
              <a:buChar char="•"/>
            </a:pPr>
            <a:r>
              <a:rPr lang="en-GB" sz="2800">
                <a:latin typeface="Calibri Light"/>
                <a:ea typeface="Calibri Light"/>
                <a:cs typeface="Calibri Light"/>
              </a:rPr>
              <a:t>You may feel overwhelmed.</a:t>
            </a:r>
          </a:p>
        </p:txBody>
      </p:sp>
      <p:pic>
        <p:nvPicPr>
          <p:cNvPr id="34819" name="Picture 2" descr="White Printer Paper With Be Kind Text on Plants"/>
          <p:cNvPicPr>
            <a:picLocks noChangeAspect="1" noChangeArrowheads="1"/>
          </p:cNvPicPr>
          <p:nvPr/>
        </p:nvPicPr>
        <p:blipFill>
          <a:blip r:embed="rId3"/>
          <a:srcRect/>
          <a:stretch>
            <a:fillRect/>
          </a:stretch>
        </p:blipFill>
        <p:spPr bwMode="auto">
          <a:xfrm>
            <a:off x="6835775" y="1506538"/>
            <a:ext cx="2562225" cy="3844925"/>
          </a:xfrm>
          <a:prstGeom prst="rect">
            <a:avLst/>
          </a:prstGeom>
          <a:noFill/>
          <a:ln w="9525">
            <a:noFill/>
            <a:miter lim="800000"/>
            <a:headEnd/>
            <a:tailEnd/>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5" name="Picture 6"/>
          <p:cNvPicPr>
            <a:picLocks noChangeAspect="1"/>
          </p:cNvPicPr>
          <p:nvPr/>
        </p:nvPicPr>
        <p:blipFill>
          <a:blip r:embed="rId3"/>
          <a:srcRect/>
          <a:stretch>
            <a:fillRect/>
          </a:stretch>
        </p:blipFill>
        <p:spPr bwMode="auto">
          <a:xfrm>
            <a:off x="4227513" y="2406650"/>
            <a:ext cx="4025900" cy="3044825"/>
          </a:xfrm>
          <a:prstGeom prst="rect">
            <a:avLst/>
          </a:prstGeom>
          <a:noFill/>
          <a:ln w="9525">
            <a:noFill/>
            <a:miter lim="800000"/>
            <a:headEnd/>
            <a:tailEnd/>
          </a:ln>
        </p:spPr>
      </p:pic>
      <p:sp>
        <p:nvSpPr>
          <p:cNvPr id="5" name="Rectangle 4">
            <a:extLst>
              <a:ext uri="{FF2B5EF4-FFF2-40B4-BE49-F238E27FC236}"/>
            </a:extLst>
          </p:cNvPr>
          <p:cNvSpPr/>
          <p:nvPr/>
        </p:nvSpPr>
        <p:spPr>
          <a:xfrm>
            <a:off x="528638" y="1406525"/>
            <a:ext cx="4767262" cy="646113"/>
          </a:xfrm>
          <a:prstGeom prst="rect">
            <a:avLst/>
          </a:prstGeom>
        </p:spPr>
        <p:txBody>
          <a:bodyPr wrap="none">
            <a:spAutoFit/>
          </a:bodyPr>
          <a:lstStyle/>
          <a:p>
            <a:pPr fontAlgn="auto">
              <a:spcBef>
                <a:spcPts val="0"/>
              </a:spcBef>
              <a:spcAft>
                <a:spcPts val="0"/>
              </a:spcAft>
              <a:defRPr/>
            </a:pPr>
            <a:r>
              <a:rPr lang="en-GB" sz="3600" b="1" dirty="0">
                <a:solidFill>
                  <a:schemeClr val="tx1">
                    <a:lumMod val="75000"/>
                    <a:lumOff val="25000"/>
                  </a:schemeClr>
                </a:solidFill>
                <a:latin typeface="Calibri" panose="020F0502020204030204" pitchFamily="34" charset="0"/>
                <a:ea typeface="Calibri" panose="020F0502020204030204" pitchFamily="34" charset="0"/>
                <a:cs typeface="Times New Roman" panose="02020603050405020304" pitchFamily="18" charset="0"/>
              </a:rPr>
              <a:t>Are you kind to others? </a:t>
            </a:r>
          </a:p>
        </p:txBody>
      </p:sp>
      <p:sp>
        <p:nvSpPr>
          <p:cNvPr id="6" name="TextBox 5">
            <a:extLst>
              <a:ext uri="{FF2B5EF4-FFF2-40B4-BE49-F238E27FC236}"/>
            </a:extLst>
          </p:cNvPr>
          <p:cNvSpPr txBox="1"/>
          <p:nvPr/>
        </p:nvSpPr>
        <p:spPr>
          <a:xfrm>
            <a:off x="523875" y="2352675"/>
            <a:ext cx="3540125" cy="2740025"/>
          </a:xfrm>
          <a:prstGeom prst="rect">
            <a:avLst/>
          </a:prstGeom>
          <a:solidFill>
            <a:schemeClr val="bg1"/>
          </a:solidFill>
        </p:spPr>
        <p:txBody>
          <a:bodyPr>
            <a:spAutoFit/>
          </a:bodyPr>
          <a:lstStyle/>
          <a:p>
            <a:pPr fontAlgn="auto">
              <a:spcBef>
                <a:spcPts val="0"/>
              </a:spcBef>
              <a:spcAft>
                <a:spcPts val="0"/>
              </a:spcAft>
              <a:defRPr/>
            </a:pPr>
            <a:r>
              <a:rPr lang="en-GB" sz="2400" dirty="0">
                <a:solidFill>
                  <a:schemeClr val="tx1">
                    <a:lumMod val="75000"/>
                    <a:lumOff val="25000"/>
                  </a:schemeClr>
                </a:solidFill>
                <a:latin typeface="Calibri" panose="020F0502020204030204" pitchFamily="34" charset="0"/>
                <a:cs typeface="Calibri" panose="020F0502020204030204" pitchFamily="34" charset="0"/>
              </a:rPr>
              <a:t>Everyone has worries and sometimes people don’t want to talk about them, but we can make a </a:t>
            </a:r>
            <a:r>
              <a:rPr lang="en-GB" sz="2800" b="1" dirty="0">
                <a:solidFill>
                  <a:schemeClr val="tx1">
                    <a:lumMod val="75000"/>
                    <a:lumOff val="25000"/>
                  </a:schemeClr>
                </a:solidFill>
                <a:latin typeface="Calibri" panose="020F0502020204030204" pitchFamily="34" charset="0"/>
                <a:cs typeface="Calibri" panose="020F0502020204030204" pitchFamily="34" charset="0"/>
              </a:rPr>
              <a:t>HUGE</a:t>
            </a:r>
            <a:r>
              <a:rPr lang="en-GB" sz="2400" dirty="0">
                <a:solidFill>
                  <a:schemeClr val="tx1">
                    <a:lumMod val="75000"/>
                    <a:lumOff val="25000"/>
                  </a:schemeClr>
                </a:solidFill>
                <a:latin typeface="Calibri" panose="020F0502020204030204" pitchFamily="34" charset="0"/>
                <a:cs typeface="Calibri" panose="020F0502020204030204" pitchFamily="34" charset="0"/>
              </a:rPr>
              <a:t> difference to the lives of other people with </a:t>
            </a:r>
            <a:r>
              <a:rPr lang="en-GB" sz="2400" b="1" dirty="0">
                <a:solidFill>
                  <a:schemeClr val="tx1">
                    <a:lumMod val="75000"/>
                    <a:lumOff val="25000"/>
                  </a:schemeClr>
                </a:solidFill>
                <a:latin typeface="Calibri" panose="020F0502020204030204" pitchFamily="34" charset="0"/>
                <a:cs typeface="Calibri" panose="020F0502020204030204" pitchFamily="34" charset="0"/>
              </a:rPr>
              <a:t>KINDNESS</a:t>
            </a:r>
            <a:r>
              <a:rPr lang="en-GB" sz="2400" dirty="0">
                <a:solidFill>
                  <a:schemeClr val="tx1">
                    <a:lumMod val="75000"/>
                    <a:lumOff val="25000"/>
                  </a:schemeClr>
                </a:solidFill>
                <a:latin typeface="Calibri" panose="020F0502020204030204" pitchFamily="34" charset="0"/>
                <a:cs typeface="Calibri" panose="020F0502020204030204" pitchFamily="34" charset="0"/>
              </a:rPr>
              <a:t>.   </a:t>
            </a:r>
          </a:p>
        </p:txBody>
      </p:sp>
      <p:sp>
        <p:nvSpPr>
          <p:cNvPr id="8" name="TextBox 7">
            <a:extLst>
              <a:ext uri="{FF2B5EF4-FFF2-40B4-BE49-F238E27FC236}"/>
            </a:extLst>
          </p:cNvPr>
          <p:cNvSpPr txBox="1"/>
          <p:nvPr/>
        </p:nvSpPr>
        <p:spPr>
          <a:xfrm>
            <a:off x="8547100" y="2406650"/>
            <a:ext cx="3121025" cy="3046413"/>
          </a:xfrm>
          <a:prstGeom prst="rect">
            <a:avLst/>
          </a:prstGeom>
          <a:noFill/>
        </p:spPr>
        <p:txBody>
          <a:bodyPr>
            <a:spAutoFit/>
          </a:bodyPr>
          <a:lstStyle/>
          <a:p>
            <a:pPr fontAlgn="auto">
              <a:spcBef>
                <a:spcPts val="0"/>
              </a:spcBef>
              <a:spcAft>
                <a:spcPts val="0"/>
              </a:spcAft>
              <a:defRPr/>
            </a:pPr>
            <a:r>
              <a:rPr lang="en-GB" sz="2400" dirty="0">
                <a:solidFill>
                  <a:schemeClr val="tx1">
                    <a:lumMod val="75000"/>
                    <a:lumOff val="25000"/>
                  </a:schemeClr>
                </a:solidFill>
                <a:latin typeface="Calibri" panose="020F0502020204030204" pitchFamily="34" charset="0"/>
                <a:cs typeface="Calibri" panose="020F0502020204030204" pitchFamily="34" charset="0"/>
              </a:rPr>
              <a:t>“Unfortunately, we can’t fix everything for everyone, but what we can do, and what we should do every day, hour, minute and second, is be kind.”</a:t>
            </a:r>
          </a:p>
          <a:p>
            <a:pPr fontAlgn="auto">
              <a:spcBef>
                <a:spcPts val="0"/>
              </a:spcBef>
              <a:spcAft>
                <a:spcPts val="0"/>
              </a:spcAft>
              <a:defRPr/>
            </a:pPr>
            <a:r>
              <a:rPr lang="en-GB" b="1" dirty="0">
                <a:solidFill>
                  <a:schemeClr val="tx1">
                    <a:lumMod val="75000"/>
                    <a:lumOff val="25000"/>
                  </a:schemeClr>
                </a:solidFill>
                <a:latin typeface="Calibri" panose="020F0502020204030204" pitchFamily="34" charset="0"/>
                <a:cs typeface="Calibri" panose="020F0502020204030204" pitchFamily="34" charset="0"/>
              </a:rPr>
              <a:t>Matthew Burton</a:t>
            </a:r>
            <a:endParaRPr lang="en-GB" sz="2400" b="1" dirty="0">
              <a:solidFill>
                <a:schemeClr val="tx1">
                  <a:lumMod val="75000"/>
                  <a:lumOff val="25000"/>
                </a:schemeClr>
              </a:solidFill>
              <a:latin typeface="Calibri" panose="020F0502020204030204" pitchFamily="34" charset="0"/>
              <a:cs typeface="Calibri" panose="020F0502020204030204" pitchFamily="34"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Box 11">
            <a:extLst>
              <a:ext uri="{FF2B5EF4-FFF2-40B4-BE49-F238E27FC236}"/>
            </a:extLst>
          </p:cNvPr>
          <p:cNvSpPr txBox="1"/>
          <p:nvPr/>
        </p:nvSpPr>
        <p:spPr>
          <a:xfrm>
            <a:off x="430213" y="1606550"/>
            <a:ext cx="4430712" cy="4094163"/>
          </a:xfrm>
          <a:prstGeom prst="rect">
            <a:avLst/>
          </a:prstGeom>
          <a:noFill/>
        </p:spPr>
        <p:txBody>
          <a:bodyPr>
            <a:spAutoFit/>
          </a:bodyPr>
          <a:lstStyle/>
          <a:p>
            <a:pPr algn="ctr" fontAlgn="auto">
              <a:spcBef>
                <a:spcPts val="0"/>
              </a:spcBef>
              <a:spcAft>
                <a:spcPts val="0"/>
              </a:spcAft>
              <a:defRPr/>
            </a:pPr>
            <a:r>
              <a:rPr lang="en-GB" sz="4400" b="1" dirty="0">
                <a:solidFill>
                  <a:schemeClr val="tx1">
                    <a:lumMod val="75000"/>
                    <a:lumOff val="25000"/>
                  </a:schemeClr>
                </a:solidFill>
                <a:latin typeface="Calibri" panose="020F0502020204030204" pitchFamily="34" charset="0"/>
                <a:cs typeface="Calibri" panose="020F0502020204030204" pitchFamily="34" charset="0"/>
              </a:rPr>
              <a:t>"Be nice, work hard, bounce back, and all will be fine.</a:t>
            </a:r>
          </a:p>
          <a:p>
            <a:pPr algn="ctr" fontAlgn="auto">
              <a:spcBef>
                <a:spcPts val="0"/>
              </a:spcBef>
              <a:spcAft>
                <a:spcPts val="0"/>
              </a:spcAft>
              <a:defRPr/>
            </a:pPr>
            <a:r>
              <a:rPr lang="en-GB" sz="6000" b="1" dirty="0">
                <a:solidFill>
                  <a:schemeClr val="tx1">
                    <a:lumMod val="75000"/>
                    <a:lumOff val="25000"/>
                  </a:schemeClr>
                </a:solidFill>
                <a:latin typeface="Calibri" panose="020F0502020204030204" pitchFamily="34" charset="0"/>
              </a:rPr>
              <a:t>Go get ‘</a:t>
            </a:r>
            <a:r>
              <a:rPr lang="en-GB" sz="6000" b="1" dirty="0" err="1">
                <a:solidFill>
                  <a:schemeClr val="tx1">
                    <a:lumMod val="75000"/>
                    <a:lumOff val="25000"/>
                  </a:schemeClr>
                </a:solidFill>
                <a:latin typeface="Calibri" panose="020F0502020204030204" pitchFamily="34" charset="0"/>
              </a:rPr>
              <a:t>em</a:t>
            </a:r>
            <a:r>
              <a:rPr lang="en-GB" sz="6000" b="1" dirty="0">
                <a:solidFill>
                  <a:schemeClr val="tx1">
                    <a:lumMod val="75000"/>
                    <a:lumOff val="25000"/>
                  </a:schemeClr>
                </a:solidFill>
                <a:latin typeface="Calibri" panose="020F0502020204030204" pitchFamily="34" charset="0"/>
              </a:rPr>
              <a:t>!”</a:t>
            </a:r>
          </a:p>
          <a:p>
            <a:pPr algn="ctr" fontAlgn="auto">
              <a:spcBef>
                <a:spcPts val="0"/>
              </a:spcBef>
              <a:spcAft>
                <a:spcPts val="0"/>
              </a:spcAft>
              <a:defRPr/>
            </a:pPr>
            <a:r>
              <a:rPr lang="en-GB" sz="2400" i="1" dirty="0">
                <a:solidFill>
                  <a:schemeClr val="tx1">
                    <a:lumMod val="75000"/>
                    <a:lumOff val="25000"/>
                  </a:schemeClr>
                </a:solidFill>
                <a:latin typeface="Calibri" panose="020F0502020204030204" pitchFamily="34" charset="0"/>
              </a:rPr>
              <a:t>Matthew Burton</a:t>
            </a:r>
          </a:p>
        </p:txBody>
      </p:sp>
      <p:pic>
        <p:nvPicPr>
          <p:cNvPr id="38914" name="Picture 12"/>
          <p:cNvPicPr>
            <a:picLocks noChangeAspect="1"/>
          </p:cNvPicPr>
          <p:nvPr/>
        </p:nvPicPr>
        <p:blipFill>
          <a:blip r:embed="rId3"/>
          <a:srcRect/>
          <a:stretch>
            <a:fillRect/>
          </a:stretch>
        </p:blipFill>
        <p:spPr bwMode="auto">
          <a:xfrm>
            <a:off x="5492750" y="1719263"/>
            <a:ext cx="6076950" cy="4592637"/>
          </a:xfrm>
          <a:prstGeom prst="rect">
            <a:avLst/>
          </a:prstGeom>
          <a:noFill/>
          <a:ln w="9525">
            <a:noFill/>
            <a:miter lim="800000"/>
            <a:headEnd/>
            <a:tailEnd/>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600075" y="1555750"/>
            <a:ext cx="8008938" cy="4156075"/>
          </a:xfrm>
          <a:prstGeom prst="rect">
            <a:avLst/>
          </a:prstGeom>
          <a:noFill/>
        </p:spPr>
        <p:txBody>
          <a:bodyPr>
            <a:spAutoFit/>
          </a:bodyPr>
          <a:lstStyle/>
          <a:p>
            <a:pPr fontAlgn="auto">
              <a:spcBef>
                <a:spcPts val="0"/>
              </a:spcBef>
              <a:spcAft>
                <a:spcPts val="0"/>
              </a:spcAft>
              <a:defRPr/>
            </a:pPr>
            <a:r>
              <a:rPr lang="en-US" sz="2400" dirty="0">
                <a:solidFill>
                  <a:schemeClr val="tx1">
                    <a:lumMod val="75000"/>
                    <a:lumOff val="25000"/>
                  </a:schemeClr>
                </a:solidFill>
                <a:latin typeface="Calibri" panose="020F0502020204030204" pitchFamily="34" charset="0"/>
                <a:cs typeface="Calibri" panose="020F0502020204030204" pitchFamily="34" charset="0"/>
              </a:rPr>
              <a:t>What does ‘work hard’ and ‘be kind’ mean?</a:t>
            </a:r>
          </a:p>
          <a:p>
            <a:pPr fontAlgn="auto">
              <a:spcBef>
                <a:spcPts val="0"/>
              </a:spcBef>
              <a:spcAft>
                <a:spcPts val="0"/>
              </a:spcAft>
              <a:defRPr/>
            </a:pPr>
            <a:endParaRPr lang="en-US" sz="2400" dirty="0">
              <a:solidFill>
                <a:schemeClr val="tx1">
                  <a:lumMod val="75000"/>
                  <a:lumOff val="25000"/>
                </a:schemeClr>
              </a:solidFill>
              <a:latin typeface="Calibri" panose="020F0502020204030204" pitchFamily="34" charset="0"/>
              <a:cs typeface="Calibri" panose="020F0502020204030204" pitchFamily="34" charset="0"/>
            </a:endParaRPr>
          </a:p>
          <a:p>
            <a:pPr fontAlgn="auto">
              <a:spcBef>
                <a:spcPts val="0"/>
              </a:spcBef>
              <a:spcAft>
                <a:spcPts val="0"/>
              </a:spcAft>
              <a:defRPr/>
            </a:pPr>
            <a:r>
              <a:rPr lang="en-US" sz="2400" dirty="0">
                <a:solidFill>
                  <a:schemeClr val="tx1">
                    <a:lumMod val="75000"/>
                    <a:lumOff val="25000"/>
                  </a:schemeClr>
                </a:solidFill>
                <a:latin typeface="Calibri" panose="020F0502020204030204" pitchFamily="34" charset="0"/>
                <a:cs typeface="Calibri" panose="020F0502020204030204" pitchFamily="34" charset="0"/>
              </a:rPr>
              <a:t>Fill in the person outline in your workbook with all of the things that you can do to show you are working hard. </a:t>
            </a:r>
          </a:p>
          <a:p>
            <a:pPr fontAlgn="auto">
              <a:spcBef>
                <a:spcPts val="0"/>
              </a:spcBef>
              <a:spcAft>
                <a:spcPts val="0"/>
              </a:spcAft>
              <a:defRPr/>
            </a:pPr>
            <a:endParaRPr lang="en-US" sz="2400" dirty="0">
              <a:solidFill>
                <a:schemeClr val="tx1">
                  <a:lumMod val="75000"/>
                  <a:lumOff val="25000"/>
                </a:schemeClr>
              </a:solidFill>
              <a:latin typeface="Calibri" panose="020F0502020204030204" pitchFamily="34" charset="0"/>
              <a:cs typeface="Calibri" panose="020F0502020204030204" pitchFamily="34" charset="0"/>
            </a:endParaRPr>
          </a:p>
          <a:p>
            <a:pPr fontAlgn="auto">
              <a:spcBef>
                <a:spcPts val="0"/>
              </a:spcBef>
              <a:spcAft>
                <a:spcPts val="0"/>
              </a:spcAft>
              <a:defRPr/>
            </a:pPr>
            <a:endParaRPr lang="en-US" sz="2400" dirty="0">
              <a:solidFill>
                <a:schemeClr val="tx1">
                  <a:lumMod val="75000"/>
                  <a:lumOff val="25000"/>
                </a:schemeClr>
              </a:solidFill>
              <a:latin typeface="Calibri" panose="020F0502020204030204" pitchFamily="34" charset="0"/>
              <a:cs typeface="Calibri" panose="020F0502020204030204" pitchFamily="34" charset="0"/>
            </a:endParaRPr>
          </a:p>
          <a:p>
            <a:pPr fontAlgn="auto">
              <a:spcBef>
                <a:spcPts val="0"/>
              </a:spcBef>
              <a:spcAft>
                <a:spcPts val="0"/>
              </a:spcAft>
              <a:defRPr/>
            </a:pPr>
            <a:r>
              <a:rPr lang="en-US" sz="2400" dirty="0">
                <a:solidFill>
                  <a:schemeClr val="tx1">
                    <a:lumMod val="75000"/>
                    <a:lumOff val="25000"/>
                  </a:schemeClr>
                </a:solidFill>
                <a:latin typeface="Calibri" panose="020F0502020204030204" pitchFamily="34" charset="0"/>
                <a:cs typeface="Calibri" panose="020F0502020204030204" pitchFamily="34" charset="0"/>
              </a:rPr>
              <a:t>Now think about what you can do to be kind.</a:t>
            </a:r>
          </a:p>
          <a:p>
            <a:pPr fontAlgn="auto">
              <a:spcBef>
                <a:spcPts val="0"/>
              </a:spcBef>
              <a:spcAft>
                <a:spcPts val="0"/>
              </a:spcAft>
              <a:defRPr/>
            </a:pPr>
            <a:endParaRPr lang="en-US" sz="2400" dirty="0">
              <a:solidFill>
                <a:schemeClr val="tx1">
                  <a:lumMod val="75000"/>
                  <a:lumOff val="25000"/>
                </a:schemeClr>
              </a:solidFill>
              <a:latin typeface="Calibri" panose="020F0502020204030204" pitchFamily="34" charset="0"/>
              <a:cs typeface="Calibri" panose="020F0502020204030204" pitchFamily="34" charset="0"/>
            </a:endParaRPr>
          </a:p>
          <a:p>
            <a:pPr fontAlgn="auto">
              <a:spcBef>
                <a:spcPts val="0"/>
              </a:spcBef>
              <a:spcAft>
                <a:spcPts val="0"/>
              </a:spcAft>
              <a:defRPr/>
            </a:pPr>
            <a:r>
              <a:rPr lang="en-US" sz="2400" dirty="0">
                <a:solidFill>
                  <a:schemeClr val="tx1">
                    <a:lumMod val="75000"/>
                    <a:lumOff val="25000"/>
                  </a:schemeClr>
                </a:solidFill>
                <a:latin typeface="Calibri" panose="020F0502020204030204" pitchFamily="34" charset="0"/>
                <a:cs typeface="Calibri" panose="020F0502020204030204" pitchFamily="34" charset="0"/>
              </a:rPr>
              <a:t>How many of these things do you do already?</a:t>
            </a:r>
          </a:p>
          <a:p>
            <a:pPr fontAlgn="auto">
              <a:spcBef>
                <a:spcPts val="0"/>
              </a:spcBef>
              <a:spcAft>
                <a:spcPts val="0"/>
              </a:spcAft>
              <a:defRPr/>
            </a:pPr>
            <a:endParaRPr lang="en-US" sz="2400" dirty="0">
              <a:solidFill>
                <a:schemeClr val="tx1">
                  <a:lumMod val="75000"/>
                  <a:lumOff val="25000"/>
                </a:schemeClr>
              </a:solidFill>
              <a:latin typeface="Calibri" panose="020F0502020204030204" pitchFamily="34" charset="0"/>
              <a:cs typeface="Calibri" panose="020F0502020204030204" pitchFamily="34" charset="0"/>
            </a:endParaRPr>
          </a:p>
          <a:p>
            <a:pPr fontAlgn="auto">
              <a:spcBef>
                <a:spcPts val="0"/>
              </a:spcBef>
              <a:spcAft>
                <a:spcPts val="0"/>
              </a:spcAft>
              <a:defRPr/>
            </a:pPr>
            <a:r>
              <a:rPr lang="en-US" sz="2400" dirty="0">
                <a:solidFill>
                  <a:schemeClr val="tx1">
                    <a:lumMod val="75000"/>
                    <a:lumOff val="25000"/>
                  </a:schemeClr>
                </a:solidFill>
                <a:latin typeface="Calibri" panose="020F0502020204030204" pitchFamily="34" charset="0"/>
                <a:cs typeface="Calibri" panose="020F0502020204030204" pitchFamily="34" charset="0"/>
              </a:rPr>
              <a:t>Highlight the ones that you would like to do more of!</a:t>
            </a:r>
          </a:p>
        </p:txBody>
      </p:sp>
      <p:pic>
        <p:nvPicPr>
          <p:cNvPr id="40962" name="Picture 3"/>
          <p:cNvPicPr>
            <a:picLocks noChangeAspect="1" noChangeArrowheads="1"/>
          </p:cNvPicPr>
          <p:nvPr/>
        </p:nvPicPr>
        <p:blipFill>
          <a:blip r:embed="rId3"/>
          <a:srcRect/>
          <a:stretch>
            <a:fillRect/>
          </a:stretch>
        </p:blipFill>
        <p:spPr bwMode="auto">
          <a:xfrm>
            <a:off x="8334375" y="2051050"/>
            <a:ext cx="3635375" cy="4508500"/>
          </a:xfrm>
          <a:prstGeom prst="rect">
            <a:avLst/>
          </a:prstGeom>
          <a:noFill/>
          <a:ln w="9525">
            <a:noFill/>
            <a:miter lim="800000"/>
            <a:headEnd/>
            <a:tailEnd/>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extLst>
          </p:cNvPr>
          <p:cNvSpPr/>
          <p:nvPr/>
        </p:nvSpPr>
        <p:spPr>
          <a:xfrm>
            <a:off x="460375" y="1373188"/>
            <a:ext cx="8351838" cy="646112"/>
          </a:xfrm>
          <a:prstGeom prst="rect">
            <a:avLst/>
          </a:prstGeom>
        </p:spPr>
        <p:txBody>
          <a:bodyPr wrap="none">
            <a:spAutoFit/>
          </a:bodyPr>
          <a:lstStyle/>
          <a:p>
            <a:pPr fontAlgn="auto">
              <a:spcBef>
                <a:spcPts val="0"/>
              </a:spcBef>
              <a:spcAft>
                <a:spcPts val="0"/>
              </a:spcAft>
              <a:defRPr/>
            </a:pPr>
            <a:r>
              <a:rPr lang="en-GB" sz="3600" b="1" dirty="0">
                <a:solidFill>
                  <a:schemeClr val="tx1">
                    <a:lumMod val="75000"/>
                    <a:lumOff val="25000"/>
                  </a:schemeClr>
                </a:solidFill>
                <a:latin typeface="Calibri" panose="020F0502020204030204" pitchFamily="34" charset="0"/>
                <a:ea typeface="Calibri" panose="020F0502020204030204" pitchFamily="34" charset="0"/>
                <a:cs typeface="Times New Roman" panose="02020603050405020304" pitchFamily="18" charset="0"/>
              </a:rPr>
              <a:t>Effort and enthusiasm are super important</a:t>
            </a:r>
            <a:endParaRPr lang="en-GB" sz="3600" b="1" dirty="0">
              <a:solidFill>
                <a:schemeClr val="tx1">
                  <a:lumMod val="75000"/>
                  <a:lumOff val="25000"/>
                </a:schemeClr>
              </a:solidFill>
              <a:latin typeface="+mn-lt"/>
            </a:endParaRPr>
          </a:p>
        </p:txBody>
      </p:sp>
      <p:sp>
        <p:nvSpPr>
          <p:cNvPr id="43010" name="TextBox 4"/>
          <p:cNvSpPr txBox="1">
            <a:spLocks noChangeArrowheads="1"/>
          </p:cNvSpPr>
          <p:nvPr/>
        </p:nvSpPr>
        <p:spPr bwMode="auto">
          <a:xfrm>
            <a:off x="460375" y="2300288"/>
            <a:ext cx="5054600" cy="3416300"/>
          </a:xfrm>
          <a:prstGeom prst="rect">
            <a:avLst/>
          </a:prstGeom>
          <a:noFill/>
          <a:ln w="9525">
            <a:noFill/>
            <a:miter lim="800000"/>
            <a:headEnd/>
            <a:tailEnd/>
          </a:ln>
        </p:spPr>
        <p:txBody>
          <a:bodyPr>
            <a:spAutoFit/>
          </a:bodyPr>
          <a:lstStyle/>
          <a:p>
            <a:r>
              <a:rPr lang="en-GB" sz="3600" b="1">
                <a:solidFill>
                  <a:srgbClr val="404040"/>
                </a:solidFill>
                <a:latin typeface="Calibri" pitchFamily="34" charset="0"/>
              </a:rPr>
              <a:t>In life we MUST try.</a:t>
            </a:r>
            <a:r>
              <a:rPr lang="en-GB" sz="3600">
                <a:solidFill>
                  <a:srgbClr val="404040"/>
                </a:solidFill>
                <a:latin typeface="Calibri" pitchFamily="34" charset="0"/>
              </a:rPr>
              <a:t> Teachers won’t mind if you get things wrong, but they will mind if you don’t put effort in to try in the first place. </a:t>
            </a:r>
          </a:p>
        </p:txBody>
      </p:sp>
      <p:pic>
        <p:nvPicPr>
          <p:cNvPr id="43011" name="Picture 2"/>
          <p:cNvPicPr>
            <a:picLocks noChangeAspect="1"/>
          </p:cNvPicPr>
          <p:nvPr/>
        </p:nvPicPr>
        <p:blipFill>
          <a:blip r:embed="rId3"/>
          <a:srcRect/>
          <a:stretch>
            <a:fillRect/>
          </a:stretch>
        </p:blipFill>
        <p:spPr bwMode="auto">
          <a:xfrm>
            <a:off x="6462713" y="2441575"/>
            <a:ext cx="4962525" cy="3794125"/>
          </a:xfrm>
          <a:prstGeom prst="rect">
            <a:avLst/>
          </a:prstGeom>
          <a:noFill/>
          <a:ln w="9525">
            <a:noFill/>
            <a:miter lim="800000"/>
            <a:headEnd/>
            <a:tailEnd/>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extLst>
          </p:cNvPr>
          <p:cNvSpPr txBox="1"/>
          <p:nvPr/>
        </p:nvSpPr>
        <p:spPr>
          <a:xfrm>
            <a:off x="520700" y="2308225"/>
            <a:ext cx="4732338" cy="2400300"/>
          </a:xfrm>
          <a:prstGeom prst="rect">
            <a:avLst/>
          </a:prstGeom>
          <a:noFill/>
        </p:spPr>
        <p:txBody>
          <a:bodyPr>
            <a:spAutoFit/>
          </a:bodyPr>
          <a:lstStyle/>
          <a:p>
            <a:pPr fontAlgn="auto">
              <a:spcBef>
                <a:spcPts val="1200"/>
              </a:spcBef>
              <a:spcAft>
                <a:spcPts val="0"/>
              </a:spcAft>
              <a:defRPr/>
            </a:pPr>
            <a:r>
              <a:rPr lang="en-GB" sz="2400" dirty="0">
                <a:solidFill>
                  <a:schemeClr val="tx1">
                    <a:lumMod val="75000"/>
                    <a:lumOff val="25000"/>
                  </a:schemeClr>
                </a:solidFill>
                <a:latin typeface="Calibri Light" panose="020F0302020204030204" pitchFamily="34" charset="0"/>
                <a:cs typeface="Calibri Light" panose="020F0302020204030204" pitchFamily="34" charset="0"/>
              </a:rPr>
              <a:t>There will be:</a:t>
            </a:r>
          </a:p>
          <a:p>
            <a:pPr marL="342900" indent="-342900" fontAlgn="auto">
              <a:spcBef>
                <a:spcPts val="1200"/>
              </a:spcBef>
              <a:spcAft>
                <a:spcPts val="0"/>
              </a:spcAft>
              <a:buFont typeface="Arial" panose="020B0604020202020204" pitchFamily="34" charset="0"/>
              <a:buChar char="•"/>
              <a:defRPr/>
            </a:pPr>
            <a:r>
              <a:rPr lang="en-GB" sz="2400" dirty="0">
                <a:solidFill>
                  <a:schemeClr val="tx1">
                    <a:lumMod val="75000"/>
                    <a:lumOff val="25000"/>
                  </a:schemeClr>
                </a:solidFill>
                <a:latin typeface="Calibri Light" panose="020F0302020204030204" pitchFamily="34" charset="0"/>
                <a:cs typeface="Calibri Light" panose="020F0302020204030204" pitchFamily="34" charset="0"/>
              </a:rPr>
              <a:t>tasks you find hard</a:t>
            </a:r>
          </a:p>
          <a:p>
            <a:pPr marL="285750" indent="-285750" fontAlgn="auto">
              <a:spcBef>
                <a:spcPts val="1200"/>
              </a:spcBef>
              <a:spcAft>
                <a:spcPts val="0"/>
              </a:spcAft>
              <a:buFont typeface="Arial" panose="020B0604020202020204" pitchFamily="34" charset="0"/>
              <a:buChar char="•"/>
              <a:defRPr/>
            </a:pPr>
            <a:r>
              <a:rPr lang="en-GB" sz="2400" dirty="0">
                <a:solidFill>
                  <a:schemeClr val="tx1">
                    <a:lumMod val="75000"/>
                    <a:lumOff val="25000"/>
                  </a:schemeClr>
                </a:solidFill>
                <a:latin typeface="Calibri Light" panose="020F0302020204030204" pitchFamily="34" charset="0"/>
                <a:cs typeface="Calibri Light" panose="020F0302020204030204" pitchFamily="34" charset="0"/>
              </a:rPr>
              <a:t>homework you can’t do</a:t>
            </a:r>
          </a:p>
          <a:p>
            <a:pPr marL="285750" indent="-285750" fontAlgn="auto">
              <a:spcBef>
                <a:spcPts val="1200"/>
              </a:spcBef>
              <a:spcAft>
                <a:spcPts val="0"/>
              </a:spcAft>
              <a:buFont typeface="Arial" panose="020B0604020202020204" pitchFamily="34" charset="0"/>
              <a:buChar char="•"/>
              <a:defRPr/>
            </a:pPr>
            <a:r>
              <a:rPr lang="en-GB" sz="2400" dirty="0">
                <a:solidFill>
                  <a:schemeClr val="tx1">
                    <a:lumMod val="75000"/>
                    <a:lumOff val="25000"/>
                  </a:schemeClr>
                </a:solidFill>
                <a:latin typeface="Calibri Light" panose="020F0302020204030204" pitchFamily="34" charset="0"/>
                <a:cs typeface="Calibri Light" panose="020F0302020204030204" pitchFamily="34" charset="0"/>
              </a:rPr>
              <a:t>a</a:t>
            </a:r>
            <a:r>
              <a:rPr lang="en-GB" sz="2400">
                <a:solidFill>
                  <a:schemeClr val="tx1">
                    <a:lumMod val="75000"/>
                    <a:lumOff val="25000"/>
                  </a:schemeClr>
                </a:solidFill>
                <a:latin typeface="Calibri Light" panose="020F0302020204030204" pitchFamily="34" charset="0"/>
                <a:cs typeface="Calibri Light" panose="020F0302020204030204" pitchFamily="34" charset="0"/>
              </a:rPr>
              <a:t> </a:t>
            </a:r>
            <a:r>
              <a:rPr lang="en-GB" sz="2400" dirty="0">
                <a:solidFill>
                  <a:schemeClr val="tx1">
                    <a:lumMod val="75000"/>
                    <a:lumOff val="25000"/>
                  </a:schemeClr>
                </a:solidFill>
                <a:latin typeface="Calibri Light" panose="020F0302020204030204" pitchFamily="34" charset="0"/>
                <a:cs typeface="Calibri Light" panose="020F0302020204030204" pitchFamily="34" charset="0"/>
              </a:rPr>
              <a:t>grade you think you don’t deserve</a:t>
            </a:r>
          </a:p>
        </p:txBody>
      </p:sp>
      <p:sp>
        <p:nvSpPr>
          <p:cNvPr id="6" name="Rectangle 5">
            <a:extLst>
              <a:ext uri="{FF2B5EF4-FFF2-40B4-BE49-F238E27FC236}"/>
            </a:extLst>
          </p:cNvPr>
          <p:cNvSpPr/>
          <p:nvPr/>
        </p:nvSpPr>
        <p:spPr>
          <a:xfrm>
            <a:off x="520700" y="1447800"/>
            <a:ext cx="6332538" cy="646113"/>
          </a:xfrm>
          <a:prstGeom prst="rect">
            <a:avLst/>
          </a:prstGeom>
        </p:spPr>
        <p:txBody>
          <a:bodyPr wrap="none">
            <a:spAutoFit/>
          </a:bodyPr>
          <a:lstStyle/>
          <a:p>
            <a:pPr fontAlgn="auto">
              <a:spcBef>
                <a:spcPts val="0"/>
              </a:spcBef>
              <a:spcAft>
                <a:spcPts val="0"/>
              </a:spcAft>
              <a:defRPr/>
            </a:pPr>
            <a:r>
              <a:rPr lang="en-GB" sz="3600" b="1" dirty="0">
                <a:solidFill>
                  <a:schemeClr val="tx1">
                    <a:lumMod val="75000"/>
                    <a:lumOff val="25000"/>
                  </a:schemeClr>
                </a:solidFill>
                <a:latin typeface="Calibri" panose="020F0502020204030204" pitchFamily="34" charset="0"/>
                <a:cs typeface="Calibri" panose="020F0502020204030204" pitchFamily="34" charset="0"/>
              </a:rPr>
              <a:t>Whatever you do, don’t </a:t>
            </a:r>
            <a:r>
              <a:rPr lang="en-GB" sz="3600" b="1">
                <a:solidFill>
                  <a:schemeClr val="tx1">
                    <a:lumMod val="75000"/>
                    <a:lumOff val="25000"/>
                  </a:schemeClr>
                </a:solidFill>
                <a:latin typeface="Calibri" panose="020F0502020204030204" pitchFamily="34" charset="0"/>
                <a:cs typeface="Calibri" panose="020F0502020204030204" pitchFamily="34" charset="0"/>
              </a:rPr>
              <a:t>give up.</a:t>
            </a:r>
            <a:endParaRPr lang="en-GB" sz="3600" b="1" dirty="0">
              <a:solidFill>
                <a:schemeClr val="tx1">
                  <a:lumMod val="75000"/>
                  <a:lumOff val="25000"/>
                </a:schemeClr>
              </a:solidFill>
              <a:latin typeface="Calibri" panose="020F0502020204030204" pitchFamily="34" charset="0"/>
              <a:cs typeface="Calibri" panose="020F0502020204030204" pitchFamily="34" charset="0"/>
            </a:endParaRPr>
          </a:p>
        </p:txBody>
      </p:sp>
      <p:sp>
        <p:nvSpPr>
          <p:cNvPr id="7" name="TextBox 6">
            <a:extLst>
              <a:ext uri="{FF2B5EF4-FFF2-40B4-BE49-F238E27FC236}"/>
            </a:extLst>
          </p:cNvPr>
          <p:cNvSpPr txBox="1"/>
          <p:nvPr/>
        </p:nvSpPr>
        <p:spPr>
          <a:xfrm>
            <a:off x="442913" y="5467350"/>
            <a:ext cx="5995987" cy="1200150"/>
          </a:xfrm>
          <a:prstGeom prst="rect">
            <a:avLst/>
          </a:prstGeom>
          <a:noFill/>
        </p:spPr>
        <p:txBody>
          <a:bodyPr>
            <a:spAutoFit/>
          </a:bodyPr>
          <a:lstStyle/>
          <a:p>
            <a:pPr fontAlgn="auto">
              <a:spcBef>
                <a:spcPts val="0"/>
              </a:spcBef>
              <a:spcAft>
                <a:spcPts val="0"/>
              </a:spcAft>
              <a:defRPr/>
            </a:pPr>
            <a:r>
              <a:rPr lang="en-GB" sz="2400" b="1" dirty="0">
                <a:solidFill>
                  <a:schemeClr val="tx1">
                    <a:lumMod val="75000"/>
                    <a:lumOff val="25000"/>
                  </a:schemeClr>
                </a:solidFill>
                <a:latin typeface="Calibri" panose="020F0502020204030204" pitchFamily="34" charset="0"/>
              </a:rPr>
              <a:t>The best thing you can do is talk. Talk about life, things and anything you don’t understand. </a:t>
            </a:r>
          </a:p>
        </p:txBody>
      </p:sp>
      <p:pic>
        <p:nvPicPr>
          <p:cNvPr id="45060" name="Picture 1"/>
          <p:cNvPicPr>
            <a:picLocks noChangeAspect="1"/>
          </p:cNvPicPr>
          <p:nvPr/>
        </p:nvPicPr>
        <p:blipFill>
          <a:blip r:embed="rId3"/>
          <a:srcRect/>
          <a:stretch>
            <a:fillRect/>
          </a:stretch>
        </p:blipFill>
        <p:spPr bwMode="auto">
          <a:xfrm>
            <a:off x="6808788" y="2814638"/>
            <a:ext cx="4659312" cy="3482975"/>
          </a:xfrm>
          <a:prstGeom prst="rect">
            <a:avLst/>
          </a:prstGeom>
          <a:noFill/>
          <a:ln w="9525">
            <a:noFill/>
            <a:miter lim="800000"/>
            <a:headEnd/>
            <a:tailEnd/>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105" name="Picture 3"/>
          <p:cNvPicPr>
            <a:picLocks noChangeAspect="1"/>
          </p:cNvPicPr>
          <p:nvPr/>
        </p:nvPicPr>
        <p:blipFill>
          <a:blip r:embed="rId3"/>
          <a:srcRect/>
          <a:stretch>
            <a:fillRect/>
          </a:stretch>
        </p:blipFill>
        <p:spPr bwMode="auto">
          <a:xfrm>
            <a:off x="6586538" y="1535113"/>
            <a:ext cx="4914900" cy="3322637"/>
          </a:xfrm>
          <a:prstGeom prst="rect">
            <a:avLst/>
          </a:prstGeom>
          <a:noFill/>
          <a:ln w="9525">
            <a:noFill/>
            <a:miter lim="800000"/>
            <a:headEnd/>
            <a:tailEnd/>
          </a:ln>
        </p:spPr>
      </p:pic>
      <p:sp>
        <p:nvSpPr>
          <p:cNvPr id="2" name="Rectangle 1">
            <a:extLst>
              <a:ext uri="{FF2B5EF4-FFF2-40B4-BE49-F238E27FC236}"/>
            </a:extLst>
          </p:cNvPr>
          <p:cNvSpPr/>
          <p:nvPr/>
        </p:nvSpPr>
        <p:spPr>
          <a:xfrm>
            <a:off x="530225" y="1533525"/>
            <a:ext cx="5756275" cy="2770188"/>
          </a:xfrm>
          <a:prstGeom prst="rect">
            <a:avLst/>
          </a:prstGeom>
        </p:spPr>
        <p:txBody>
          <a:bodyPr>
            <a:spAutoFit/>
          </a:bodyPr>
          <a:lstStyle/>
          <a:p>
            <a:pPr fontAlgn="auto">
              <a:spcBef>
                <a:spcPts val="0"/>
              </a:spcBef>
              <a:spcAft>
                <a:spcPts val="1200"/>
              </a:spcAft>
              <a:defRPr/>
            </a:pPr>
            <a:r>
              <a:rPr lang="en-GB" sz="3600" b="1" dirty="0">
                <a:solidFill>
                  <a:schemeClr val="tx1">
                    <a:lumMod val="75000"/>
                    <a:lumOff val="25000"/>
                  </a:schemeClr>
                </a:solidFill>
                <a:latin typeface="Calibri" panose="020F0502020204030204" pitchFamily="34" charset="0"/>
                <a:ea typeface="Calibri" panose="020F0502020204030204" pitchFamily="34" charset="0"/>
                <a:cs typeface="Times New Roman" panose="02020603050405020304" pitchFamily="18" charset="0"/>
              </a:rPr>
              <a:t>Decide</a:t>
            </a:r>
            <a:r>
              <a:rPr lang="en-GB" sz="3600" dirty="0">
                <a:solidFill>
                  <a:schemeClr val="tx1">
                    <a:lumMod val="75000"/>
                    <a:lumOff val="25000"/>
                  </a:schemeClr>
                </a:solidFill>
                <a:latin typeface="Calibri" panose="020F0502020204030204" pitchFamily="34" charset="0"/>
                <a:ea typeface="Calibri" panose="020F0502020204030204" pitchFamily="34" charset="0"/>
                <a:cs typeface="Times New Roman" panose="02020603050405020304" pitchFamily="18" charset="0"/>
              </a:rPr>
              <a:t> who you want to be.</a:t>
            </a:r>
          </a:p>
          <a:p>
            <a:pPr fontAlgn="auto">
              <a:spcBef>
                <a:spcPts val="0"/>
              </a:spcBef>
              <a:spcAft>
                <a:spcPts val="1200"/>
              </a:spcAft>
              <a:defRPr/>
            </a:pPr>
            <a:r>
              <a:rPr lang="en-GB" sz="3600" b="1" dirty="0">
                <a:solidFill>
                  <a:schemeClr val="tx1">
                    <a:lumMod val="75000"/>
                    <a:lumOff val="25000"/>
                  </a:schemeClr>
                </a:solidFill>
                <a:latin typeface="Calibri" panose="020F0502020204030204" pitchFamily="34" charset="0"/>
                <a:ea typeface="Calibri" panose="020F0502020204030204" pitchFamily="34" charset="0"/>
                <a:cs typeface="Times New Roman" panose="02020603050405020304" pitchFamily="18" charset="0"/>
              </a:rPr>
              <a:t>Develop</a:t>
            </a:r>
            <a:r>
              <a:rPr lang="en-GB" sz="3600" dirty="0">
                <a:solidFill>
                  <a:schemeClr val="tx1">
                    <a:lumMod val="75000"/>
                    <a:lumOff val="25000"/>
                  </a:schemeClr>
                </a:solidFill>
                <a:latin typeface="Calibri" panose="020F0502020204030204" pitchFamily="34" charset="0"/>
                <a:ea typeface="Calibri" panose="020F0502020204030204" pitchFamily="34" charset="0"/>
                <a:cs typeface="Times New Roman" panose="02020603050405020304" pitchFamily="18" charset="0"/>
              </a:rPr>
              <a:t> yourself as a person.</a:t>
            </a:r>
          </a:p>
          <a:p>
            <a:pPr fontAlgn="auto">
              <a:spcBef>
                <a:spcPts val="0"/>
              </a:spcBef>
              <a:spcAft>
                <a:spcPts val="1200"/>
              </a:spcAft>
              <a:defRPr/>
            </a:pPr>
            <a:r>
              <a:rPr lang="en-GB" sz="3600" b="1" dirty="0">
                <a:solidFill>
                  <a:schemeClr val="tx1">
                    <a:lumMod val="75000"/>
                    <a:lumOff val="25000"/>
                  </a:schemeClr>
                </a:solidFill>
                <a:latin typeface="Calibri" panose="020F0502020204030204" pitchFamily="34" charset="0"/>
                <a:ea typeface="Calibri" panose="020F0502020204030204" pitchFamily="34" charset="0"/>
                <a:cs typeface="Times New Roman" panose="02020603050405020304" pitchFamily="18" charset="0"/>
              </a:rPr>
              <a:t>Don’t</a:t>
            </a:r>
            <a:r>
              <a:rPr lang="en-GB" sz="3600" dirty="0">
                <a:solidFill>
                  <a:schemeClr val="tx1">
                    <a:lumMod val="75000"/>
                    <a:lumOff val="25000"/>
                  </a:schemeClr>
                </a:solidFill>
                <a:latin typeface="Calibri" panose="020F0502020204030204" pitchFamily="34" charset="0"/>
                <a:ea typeface="Calibri" panose="020F0502020204030204" pitchFamily="34" charset="0"/>
                <a:cs typeface="Times New Roman" panose="02020603050405020304" pitchFamily="18" charset="0"/>
              </a:rPr>
              <a:t> be put off by things.</a:t>
            </a:r>
          </a:p>
          <a:p>
            <a:pPr fontAlgn="auto">
              <a:spcBef>
                <a:spcPts val="0"/>
              </a:spcBef>
              <a:spcAft>
                <a:spcPts val="1200"/>
              </a:spcAft>
              <a:defRPr/>
            </a:pPr>
            <a:r>
              <a:rPr lang="en-GB" sz="3600" b="1" dirty="0">
                <a:solidFill>
                  <a:schemeClr val="tx1">
                    <a:lumMod val="75000"/>
                    <a:lumOff val="25000"/>
                  </a:schemeClr>
                </a:solidFill>
                <a:latin typeface="Calibri" panose="020F0502020204030204" pitchFamily="34" charset="0"/>
                <a:ea typeface="Calibri" panose="020F0502020204030204" pitchFamily="34" charset="0"/>
                <a:cs typeface="Times New Roman" panose="02020603050405020304" pitchFamily="18" charset="0"/>
              </a:rPr>
              <a:t>Achieve</a:t>
            </a:r>
            <a:r>
              <a:rPr lang="en-GB" sz="3600" dirty="0">
                <a:solidFill>
                  <a:schemeClr val="tx1">
                    <a:lumMod val="75000"/>
                    <a:lumOff val="25000"/>
                  </a:schemeClr>
                </a:solidFill>
                <a:latin typeface="Calibri" panose="020F0502020204030204" pitchFamily="34" charset="0"/>
                <a:ea typeface="Calibri" panose="020F0502020204030204" pitchFamily="34" charset="0"/>
                <a:cs typeface="Times New Roman" panose="02020603050405020304" pitchFamily="18" charset="0"/>
              </a:rPr>
              <a:t> your goals.</a:t>
            </a:r>
            <a:endParaRPr lang="en-GB" sz="3600" dirty="0">
              <a:solidFill>
                <a:schemeClr val="tx1">
                  <a:lumMod val="75000"/>
                  <a:lumOff val="25000"/>
                </a:schemeClr>
              </a:solidFill>
              <a:latin typeface="+mn-lt"/>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549275" y="1422400"/>
            <a:ext cx="10509250" cy="1200150"/>
          </a:xfrm>
          <a:prstGeom prst="rect">
            <a:avLst/>
          </a:prstGeom>
          <a:noFill/>
        </p:spPr>
        <p:txBody>
          <a:bodyPr>
            <a:spAutoFit/>
          </a:bodyPr>
          <a:lstStyle/>
          <a:p>
            <a:pPr fontAlgn="auto">
              <a:spcBef>
                <a:spcPts val="0"/>
              </a:spcBef>
              <a:spcAft>
                <a:spcPts val="0"/>
              </a:spcAft>
              <a:defRPr/>
            </a:pPr>
            <a:r>
              <a:rPr lang="en-US" sz="3600" b="1" dirty="0">
                <a:solidFill>
                  <a:schemeClr val="tx1">
                    <a:lumMod val="75000"/>
                    <a:lumOff val="25000"/>
                  </a:schemeClr>
                </a:solidFill>
                <a:latin typeface="Calibri" panose="020F0502020204030204" pitchFamily="34" charset="0"/>
                <a:cs typeface="Calibri" panose="020F0502020204030204" pitchFamily="34" charset="0"/>
              </a:rPr>
              <a:t>Here is Gemma to give you some advice on bouncing back. It is something we all need to do.</a:t>
            </a:r>
          </a:p>
        </p:txBody>
      </p:sp>
      <p:pic>
        <p:nvPicPr>
          <p:cNvPr id="49154" name="Picture 4" descr="A picture containing person, indoor, woman, table&#10;&#10;Description automatically generated">
            <a:hlinkClick r:id="rId3"/>
          </p:cNvPr>
          <p:cNvPicPr>
            <a:picLocks noChangeAspect="1"/>
          </p:cNvPicPr>
          <p:nvPr/>
        </p:nvPicPr>
        <p:blipFill>
          <a:blip r:embed="rId4"/>
          <a:srcRect/>
          <a:stretch>
            <a:fillRect/>
          </a:stretch>
        </p:blipFill>
        <p:spPr bwMode="auto">
          <a:xfrm>
            <a:off x="720725" y="2727325"/>
            <a:ext cx="6507163" cy="3638550"/>
          </a:xfrm>
          <a:prstGeom prst="rect">
            <a:avLst/>
          </a:prstGeom>
          <a:noFill/>
          <a:ln w="9525">
            <a:noFill/>
            <a:miter lim="800000"/>
            <a:headEnd/>
            <a:tailEnd/>
          </a:ln>
        </p:spPr>
      </p:pic>
      <p:pic>
        <p:nvPicPr>
          <p:cNvPr id="49155" name="Picture 3" descr="A close up of a logo&#10;&#10;Description automatically generated">
            <a:hlinkClick r:id="rId3"/>
          </p:cNvPr>
          <p:cNvPicPr>
            <a:picLocks noChangeAspect="1"/>
          </p:cNvPicPr>
          <p:nvPr/>
        </p:nvPicPr>
        <p:blipFill>
          <a:blip r:embed="rId5"/>
          <a:srcRect/>
          <a:stretch>
            <a:fillRect/>
          </a:stretch>
        </p:blipFill>
        <p:spPr bwMode="auto">
          <a:xfrm>
            <a:off x="2813050" y="3219450"/>
            <a:ext cx="2324100" cy="2654300"/>
          </a:xfrm>
          <a:prstGeom prst="rect">
            <a:avLst/>
          </a:prstGeom>
          <a:noFill/>
          <a:ln w="9525">
            <a:noFill/>
            <a:miter lim="800000"/>
            <a:headEnd/>
            <a:tailEnd/>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extLst>
          </p:cNvPr>
          <p:cNvSpPr txBox="1"/>
          <p:nvPr/>
        </p:nvSpPr>
        <p:spPr>
          <a:xfrm>
            <a:off x="2944813" y="4067175"/>
            <a:ext cx="6577012" cy="2295525"/>
          </a:xfrm>
          <a:prstGeom prst="rect">
            <a:avLst/>
          </a:prstGeom>
          <a:noFill/>
          <a:ln w="53975" cap="sq" cmpd="dbl">
            <a:solidFill>
              <a:schemeClr val="bg1">
                <a:lumMod val="50000"/>
              </a:schemeClr>
            </a:solidFill>
            <a:prstDash val="solid"/>
            <a:miter lim="800000"/>
          </a:ln>
        </p:spPr>
        <p:txBody>
          <a:bodyPr>
            <a:spAutoFit/>
          </a:bodyPr>
          <a:lstStyle/>
          <a:p>
            <a:pPr fontAlgn="auto">
              <a:lnSpc>
                <a:spcPct val="120000"/>
              </a:lnSpc>
              <a:spcBef>
                <a:spcPts val="0"/>
              </a:spcBef>
              <a:spcAft>
                <a:spcPts val="0"/>
              </a:spcAft>
              <a:defRPr/>
            </a:pPr>
            <a:endParaRPr lang="en-GB" sz="1000" dirty="0">
              <a:latin typeface="Calibri" panose="020F0502020204030204" pitchFamily="34" charset="0"/>
              <a:cs typeface="Calibri" panose="020F0502020204030204" pitchFamily="34" charset="0"/>
            </a:endParaRPr>
          </a:p>
          <a:p>
            <a:pPr fontAlgn="auto">
              <a:lnSpc>
                <a:spcPct val="120000"/>
              </a:lnSpc>
              <a:spcBef>
                <a:spcPts val="0"/>
              </a:spcBef>
              <a:spcAft>
                <a:spcPts val="0"/>
              </a:spcAft>
              <a:defRPr/>
            </a:pPr>
            <a:r>
              <a:rPr lang="en-GB" sz="1000" dirty="0">
                <a:latin typeface="Calibri" panose="020F0502020204030204" pitchFamily="34" charset="0"/>
                <a:cs typeface="Calibri" panose="020F0502020204030204" pitchFamily="34" charset="0"/>
              </a:rPr>
              <a:t>This resource may be shared with any primary school Year 6 student in its current form, and parts thereof, to enhance your transition work with students.  All opinions and contributions are those of the authors. The contents of this resource are not connected with, or endorsed by, any other company, organisation or institution. </a:t>
            </a:r>
          </a:p>
          <a:p>
            <a:pPr fontAlgn="auto">
              <a:lnSpc>
                <a:spcPct val="120000"/>
              </a:lnSpc>
              <a:spcBef>
                <a:spcPts val="0"/>
              </a:spcBef>
              <a:spcAft>
                <a:spcPts val="0"/>
              </a:spcAft>
              <a:defRPr/>
            </a:pPr>
            <a:r>
              <a:rPr lang="en-GB" sz="1000" dirty="0">
                <a:latin typeface="Calibri" panose="020F0502020204030204" pitchFamily="34" charset="0"/>
                <a:cs typeface="Calibri" panose="020F0502020204030204" pitchFamily="34" charset="0"/>
              </a:rPr>
              <a:t> </a:t>
            </a:r>
          </a:p>
          <a:p>
            <a:pPr fontAlgn="auto">
              <a:lnSpc>
                <a:spcPct val="120000"/>
              </a:lnSpc>
              <a:spcBef>
                <a:spcPts val="0"/>
              </a:spcBef>
              <a:spcAft>
                <a:spcPts val="0"/>
              </a:spcAft>
              <a:defRPr/>
            </a:pPr>
            <a:r>
              <a:rPr lang="en-GB" sz="1000" dirty="0">
                <a:latin typeface="Calibri" panose="020F0502020204030204" pitchFamily="34" charset="0"/>
                <a:cs typeface="Calibri" panose="020F0502020204030204" pitchFamily="34" charset="0"/>
              </a:rPr>
              <a:t>If there are any inadvertent omissions or errors in the acknowledgements or usage, this is unintended and we will remedy these on written notification.</a:t>
            </a:r>
          </a:p>
          <a:p>
            <a:pPr fontAlgn="auto">
              <a:lnSpc>
                <a:spcPct val="120000"/>
              </a:lnSpc>
              <a:spcBef>
                <a:spcPts val="0"/>
              </a:spcBef>
              <a:spcAft>
                <a:spcPts val="0"/>
              </a:spcAft>
              <a:defRPr/>
            </a:pPr>
            <a:r>
              <a:rPr lang="en-GB" sz="1000" dirty="0">
                <a:latin typeface="Calibri" panose="020F0502020204030204" pitchFamily="34" charset="0"/>
                <a:cs typeface="Calibri" panose="020F0502020204030204" pitchFamily="34" charset="0"/>
              </a:rPr>
              <a:t> </a:t>
            </a:r>
          </a:p>
          <a:p>
            <a:pPr fontAlgn="auto">
              <a:lnSpc>
                <a:spcPct val="120000"/>
              </a:lnSpc>
              <a:spcBef>
                <a:spcPts val="0"/>
              </a:spcBef>
              <a:spcAft>
                <a:spcPts val="0"/>
              </a:spcAft>
              <a:defRPr/>
            </a:pPr>
            <a:r>
              <a:rPr lang="en-GB" sz="1000" dirty="0">
                <a:latin typeface="Calibri" panose="020F0502020204030204" pitchFamily="34" charset="0"/>
                <a:cs typeface="Calibri" panose="020F0502020204030204" pitchFamily="34" charset="0"/>
              </a:rPr>
              <a:t>Hachette UK own 'You Are Awesome' by Matthew Syed and 'Go Big' by Matthew Burton, which may be purchased by individuals and schools, should they wish to do so to enhance these resources for students.  'You Are Awesome' illustrations copyright © Toby Triumph.  'Go Big' illustrations copyright © Chris Madden. </a:t>
            </a:r>
          </a:p>
          <a:p>
            <a:pPr fontAlgn="auto">
              <a:lnSpc>
                <a:spcPct val="120000"/>
              </a:lnSpc>
              <a:spcBef>
                <a:spcPts val="0"/>
              </a:spcBef>
              <a:spcAft>
                <a:spcPts val="0"/>
              </a:spcAft>
              <a:defRPr/>
            </a:pPr>
            <a:r>
              <a:rPr lang="en-GB" sz="1000" dirty="0">
                <a:latin typeface="Calibri" panose="020F0502020204030204" pitchFamily="34" charset="0"/>
                <a:cs typeface="Calibri" panose="020F0502020204030204" pitchFamily="34" charset="0"/>
              </a:rPr>
              <a:t> </a:t>
            </a:r>
          </a:p>
        </p:txBody>
      </p:sp>
      <p:sp>
        <p:nvSpPr>
          <p:cNvPr id="51202" name="Rectangle 6"/>
          <p:cNvSpPr>
            <a:spLocks noChangeArrowheads="1"/>
          </p:cNvSpPr>
          <p:nvPr/>
        </p:nvSpPr>
        <p:spPr bwMode="auto">
          <a:xfrm>
            <a:off x="4757738" y="3660775"/>
            <a:ext cx="2676525" cy="261938"/>
          </a:xfrm>
          <a:prstGeom prst="rect">
            <a:avLst/>
          </a:prstGeom>
          <a:noFill/>
          <a:ln w="9525">
            <a:noFill/>
            <a:miter lim="800000"/>
            <a:headEnd/>
            <a:tailEnd/>
          </a:ln>
        </p:spPr>
        <p:txBody>
          <a:bodyPr wrap="none">
            <a:spAutoFit/>
          </a:bodyPr>
          <a:lstStyle/>
          <a:p>
            <a:pPr algn="ctr"/>
            <a:r>
              <a:rPr lang="en-GB" sz="1100" b="1">
                <a:latin typeface="Calibri" pitchFamily="34" charset="0"/>
              </a:rPr>
              <a:t>© 2020 The PiXL Club Ltd and Hachette UK</a:t>
            </a:r>
            <a:endParaRPr lang="en-US" sz="1100" b="1">
              <a:solidFill>
                <a:srgbClr val="000000"/>
              </a:solidFill>
              <a:latin typeface="Calibri" pitchFamily="34" charset="0"/>
            </a:endParaRPr>
          </a:p>
        </p:txBody>
      </p:sp>
    </p:spTree>
  </p:cSld>
  <p:clrMapOvr>
    <a:masterClrMapping/>
  </p:clrMapOvr>
</p:sld>
</file>

<file path=ppt/theme/theme1.xml><?xml version="1.0" encoding="utf-8"?>
<a:theme xmlns:a="http://schemas.openxmlformats.org/drawingml/2006/main" name="AccentBoxVTI">
  <a:themeElements>
    <a:clrScheme name="AnalogousFromLightSeedLeftStep">
      <a:dk1>
        <a:srgbClr val="000000"/>
      </a:dk1>
      <a:lt1>
        <a:srgbClr val="FFFFFF"/>
      </a:lt1>
      <a:dk2>
        <a:srgbClr val="242E41"/>
      </a:dk2>
      <a:lt2>
        <a:srgbClr val="E3E2E8"/>
      </a:lt2>
      <a:accent1>
        <a:srgbClr val="9DA57D"/>
      </a:accent1>
      <a:accent2>
        <a:srgbClr val="ADA176"/>
      </a:accent2>
      <a:accent3>
        <a:srgbClr val="BC9782"/>
      </a:accent3>
      <a:accent4>
        <a:srgbClr val="BA7F82"/>
      </a:accent4>
      <a:accent5>
        <a:srgbClr val="C491A9"/>
      </a:accent5>
      <a:accent6>
        <a:srgbClr val="BA7FB3"/>
      </a:accent6>
      <a:hlink>
        <a:srgbClr val="7A6DB0"/>
      </a:hlink>
      <a:folHlink>
        <a:srgbClr val="7F7F7F"/>
      </a:folHlink>
    </a:clrScheme>
    <a:fontScheme name="Avenir">
      <a:majorFont>
        <a:latin typeface="Avenir Next LT Pro"/>
        <a:ea typeface=""/>
        <a:cs typeface=""/>
      </a:majorFont>
      <a:minorFont>
        <a:latin typeface="Avenir Next LT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AccentBoxVTI" id="{9F778A78-DC9A-453A-A82D-A75CAD503E15}" vid="{EA961113-7CC4-4569-8A6A-7BC2C1E2F401}"/>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2136</TotalTime>
  <Words>941</Words>
  <Application>Microsoft Macintosh PowerPoint</Application>
  <PresentationFormat>Custom</PresentationFormat>
  <Paragraphs>97</Paragraphs>
  <Slides>19</Slides>
  <Notes>19</Notes>
  <HiddenSlides>0</HiddenSlides>
  <MMClips>0</MMClips>
  <ScaleCrop>false</ScaleCrop>
  <HeadingPairs>
    <vt:vector size="6" baseType="variant">
      <vt:variant>
        <vt:lpstr>Fonts Used</vt:lpstr>
      </vt:variant>
      <vt:variant>
        <vt:i4>5</vt:i4>
      </vt:variant>
      <vt:variant>
        <vt:lpstr>Design Template</vt:lpstr>
      </vt:variant>
      <vt:variant>
        <vt:i4>9</vt:i4>
      </vt:variant>
      <vt:variant>
        <vt:lpstr>Slide Titles</vt:lpstr>
      </vt:variant>
      <vt:variant>
        <vt:i4>19</vt:i4>
      </vt:variant>
    </vt:vector>
  </HeadingPairs>
  <TitlesOfParts>
    <vt:vector size="33" baseType="lpstr">
      <vt:lpstr>Arial</vt:lpstr>
      <vt:lpstr>Avenir Next LT Pro</vt:lpstr>
      <vt:lpstr>Calibri</vt:lpstr>
      <vt:lpstr>Calibri Light</vt:lpstr>
      <vt:lpstr>Times New Roman</vt:lpstr>
      <vt:lpstr>AccentBoxVTI</vt:lpstr>
      <vt:lpstr>AccentBoxVTI</vt:lpstr>
      <vt:lpstr>AccentBoxVTI</vt:lpstr>
      <vt:lpstr>AccentBoxVTI</vt:lpstr>
      <vt:lpstr>AccentBoxVTI</vt:lpstr>
      <vt:lpstr>AccentBoxVTI</vt:lpstr>
      <vt:lpstr>AccentBoxVTI</vt:lpstr>
      <vt:lpstr>AccentBoxVTI</vt:lpstr>
      <vt:lpstr>AccentBoxVTI</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lpstr>Slide 18</vt:lpstr>
      <vt:lpstr>Slide 19</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Caroline Sidell</dc:creator>
  <cp:lastModifiedBy>David Milner</cp:lastModifiedBy>
  <cp:revision>55</cp:revision>
  <dcterms:created xsi:type="dcterms:W3CDTF">2020-05-06T10:53:33Z</dcterms:created>
  <dcterms:modified xsi:type="dcterms:W3CDTF">2020-05-28T15:50:05Z</dcterms:modified>
</cp:coreProperties>
</file>