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003C1-351A-6745-B956-89231DDBF42B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C4155-4B2B-2042-8548-BEA93EB98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702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003C1-351A-6745-B956-89231DDBF42B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C4155-4B2B-2042-8548-BEA93EB98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939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003C1-351A-6745-B956-89231DDBF42B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C4155-4B2B-2042-8548-BEA93EB98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373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003C1-351A-6745-B956-89231DDBF42B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C4155-4B2B-2042-8548-BEA93EB98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271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003C1-351A-6745-B956-89231DDBF42B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C4155-4B2B-2042-8548-BEA93EB98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541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003C1-351A-6745-B956-89231DDBF42B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C4155-4B2B-2042-8548-BEA93EB98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745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003C1-351A-6745-B956-89231DDBF42B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C4155-4B2B-2042-8548-BEA93EB98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747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003C1-351A-6745-B956-89231DDBF42B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C4155-4B2B-2042-8548-BEA93EB98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773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003C1-351A-6745-B956-89231DDBF42B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C4155-4B2B-2042-8548-BEA93EB98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22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003C1-351A-6745-B956-89231DDBF42B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C4155-4B2B-2042-8548-BEA93EB98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979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003C1-351A-6745-B956-89231DDBF42B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C4155-4B2B-2042-8548-BEA93EB98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476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003C1-351A-6745-B956-89231DDBF42B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C4155-4B2B-2042-8548-BEA93EB98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878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ear 2 PP WS4_Page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026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_Page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532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_Page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35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_Page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5254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_Page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946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_Page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662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_Page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436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_Page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389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4_Page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6403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1</cp:revision>
  <dcterms:created xsi:type="dcterms:W3CDTF">2019-07-04T19:41:30Z</dcterms:created>
  <dcterms:modified xsi:type="dcterms:W3CDTF">2021-12-12T08:21:45Z</dcterms:modified>
</cp:coreProperties>
</file>