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7" r:id="rId2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A4B6"/>
    <a:srgbClr val="16AE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5"/>
    <p:restoredTop sz="95846"/>
  </p:normalViewPr>
  <p:slideViewPr>
    <p:cSldViewPr snapToGrid="0" snapToObjects="1">
      <p:cViewPr varScale="1">
        <p:scale>
          <a:sx n="48" d="100"/>
          <a:sy n="48" d="100"/>
        </p:scale>
        <p:origin x="19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7706AE-DE1A-1541-84A6-749C272C0DDB}" type="datetimeFigureOut">
              <a:rPr lang="en-US" smtClean="0"/>
              <a:t>3/10/2022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BB1595-6957-3C44-8D0B-2BDFC33EF1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168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29907-7E8F-4848-9F13-545BE661B04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1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5D316-DA6D-284E-A458-A44DD1407708}" type="datetimeFigureOut">
              <a:rPr lang="en-US" smtClean="0"/>
              <a:t>3/10/2022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78AF0-1013-D841-8B3B-C6B2497E9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172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5D316-DA6D-284E-A458-A44DD1407708}" type="datetimeFigureOut">
              <a:rPr lang="en-US" smtClean="0"/>
              <a:t>3/10/2022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78AF0-1013-D841-8B3B-C6B2497E9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343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5D316-DA6D-284E-A458-A44DD1407708}" type="datetimeFigureOut">
              <a:rPr lang="en-US" smtClean="0"/>
              <a:t>3/10/2022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78AF0-1013-D841-8B3B-C6B2497E9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472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5D316-DA6D-284E-A458-A44DD1407708}" type="datetimeFigureOut">
              <a:rPr lang="en-US" smtClean="0"/>
              <a:t>3/10/2022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78AF0-1013-D841-8B3B-C6B2497E9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135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5D316-DA6D-284E-A458-A44DD1407708}" type="datetimeFigureOut">
              <a:rPr lang="en-US" smtClean="0"/>
              <a:t>3/10/2022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78AF0-1013-D841-8B3B-C6B2497E9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894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5D316-DA6D-284E-A458-A44DD1407708}" type="datetimeFigureOut">
              <a:rPr lang="en-US" smtClean="0"/>
              <a:t>3/10/2022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78AF0-1013-D841-8B3B-C6B2497E9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452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5D316-DA6D-284E-A458-A44DD1407708}" type="datetimeFigureOut">
              <a:rPr lang="en-US" smtClean="0"/>
              <a:t>3/10/2022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78AF0-1013-D841-8B3B-C6B2497E9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189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5D316-DA6D-284E-A458-A44DD1407708}" type="datetimeFigureOut">
              <a:rPr lang="en-US" smtClean="0"/>
              <a:t>3/10/2022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78AF0-1013-D841-8B3B-C6B2497E9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2308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5D316-DA6D-284E-A458-A44DD1407708}" type="datetimeFigureOut">
              <a:rPr lang="en-US" smtClean="0"/>
              <a:t>3/10/2022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78AF0-1013-D841-8B3B-C6B2497E9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356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5D316-DA6D-284E-A458-A44DD1407708}" type="datetimeFigureOut">
              <a:rPr lang="en-US" smtClean="0"/>
              <a:t>3/10/2022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78AF0-1013-D841-8B3B-C6B2497E9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393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5D316-DA6D-284E-A458-A44DD1407708}" type="datetimeFigureOut">
              <a:rPr lang="en-US" smtClean="0"/>
              <a:t>3/10/2022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78AF0-1013-D841-8B3B-C6B2497E9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97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15D316-DA6D-284E-A458-A44DD1407708}" type="datetimeFigureOut">
              <a:rPr lang="en-US" smtClean="0"/>
              <a:t>3/10/2022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78AF0-1013-D841-8B3B-C6B2497E9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508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339906" y="9555021"/>
            <a:ext cx="4178191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2541404" algn="ctr"/>
                <a:tab pos="5082810" algn="r"/>
                <a:tab pos="2305502" algn="l"/>
                <a:tab pos="2541404" algn="ctr"/>
                <a:tab pos="5082810" algn="r"/>
              </a:tabLst>
            </a:pPr>
            <a:r>
              <a:rPr lang="en-US" sz="1050" dirty="0">
                <a:solidFill>
                  <a:srgbClr val="2FA2B4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Developing Experts Ltd. © 2022</a:t>
            </a:r>
            <a:endParaRPr lang="en-US" sz="1020" dirty="0">
              <a:solidFill>
                <a:srgbClr val="2CA4B6"/>
              </a:solidFill>
              <a:latin typeface="Cambria" charset="0"/>
              <a:ea typeface="ＭＳ 明朝" charset="-128"/>
              <a:cs typeface="Times New Roman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99281" y="290925"/>
            <a:ext cx="6459648" cy="167972"/>
          </a:xfrm>
          <a:prstGeom prst="roundRect">
            <a:avLst/>
          </a:prstGeom>
          <a:solidFill>
            <a:srgbClr val="2CA4B6"/>
          </a:solidFill>
          <a:ln>
            <a:solidFill>
              <a:srgbClr val="2CA4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12" dirty="0">
                <a:solidFill>
                  <a:schemeClr val="bg1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 S02.05.10 Handout  </a:t>
            </a:r>
          </a:p>
        </p:txBody>
      </p:sp>
      <p:sp>
        <p:nvSpPr>
          <p:cNvPr id="11" name="Rounded Rectangular Callout 10"/>
          <p:cNvSpPr/>
          <p:nvPr/>
        </p:nvSpPr>
        <p:spPr>
          <a:xfrm flipV="1">
            <a:off x="1291375" y="670689"/>
            <a:ext cx="5367556" cy="713457"/>
          </a:xfrm>
          <a:prstGeom prst="wedgeRoundRectCallout">
            <a:avLst>
              <a:gd name="adj1" fmla="val -54037"/>
              <a:gd name="adj2" fmla="val -29232"/>
              <a:gd name="adj3" fmla="val 16667"/>
            </a:avLst>
          </a:prstGeom>
          <a:noFill/>
          <a:ln w="19050">
            <a:solidFill>
              <a:srgbClr val="2CA4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8"/>
          </a:p>
        </p:txBody>
      </p:sp>
      <p:sp>
        <p:nvSpPr>
          <p:cNvPr id="12" name="TextBox 11"/>
          <p:cNvSpPr txBox="1"/>
          <p:nvPr/>
        </p:nvSpPr>
        <p:spPr>
          <a:xfrm>
            <a:off x="1181100" y="700217"/>
            <a:ext cx="5676900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rgbClr val="2CA4B6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We would like you learn how humans grow by looking at how babies grow into adults.</a:t>
            </a: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312959" y="1629678"/>
            <a:ext cx="6232084" cy="855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84720" tIns="42360" rIns="84720" bIns="42360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84713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668" b="1" dirty="0">
                <a:solidFill>
                  <a:srgbClr val="2CA4B6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In this exercise, we want you to sort the images into the correct sequence. Draw them in the right order and label them correctly. </a:t>
            </a:r>
            <a:endParaRPr lang="en-US" altLang="en-US" sz="1668" dirty="0">
              <a:solidFill>
                <a:srgbClr val="2CA4B6"/>
              </a:solidFill>
              <a:latin typeface="Arial Rounded MT Bold" charset="0"/>
              <a:ea typeface="Arial Rounded MT Bold" charset="0"/>
              <a:cs typeface="Arial Rounded MT Bold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191168" y="1641266"/>
            <a:ext cx="6459648" cy="872544"/>
          </a:xfrm>
          <a:prstGeom prst="roundRect">
            <a:avLst/>
          </a:prstGeom>
          <a:noFill/>
          <a:ln w="19050">
            <a:solidFill>
              <a:srgbClr val="2CA4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8" b="1" dirty="0">
              <a:solidFill>
                <a:srgbClr val="2CA4B6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418310" y="2714004"/>
            <a:ext cx="1248729" cy="1783486"/>
          </a:xfrm>
          <a:prstGeom prst="roundRect">
            <a:avLst/>
          </a:prstGeom>
          <a:solidFill>
            <a:srgbClr val="2CA4B6"/>
          </a:solidFill>
          <a:ln w="19050">
            <a:solidFill>
              <a:srgbClr val="16AE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8"/>
          </a:p>
        </p:txBody>
      </p:sp>
      <p:sp>
        <p:nvSpPr>
          <p:cNvPr id="18" name="Rounded Rectangle 17"/>
          <p:cNvSpPr/>
          <p:nvPr/>
        </p:nvSpPr>
        <p:spPr>
          <a:xfrm>
            <a:off x="5429520" y="4599910"/>
            <a:ext cx="1248729" cy="1508078"/>
          </a:xfrm>
          <a:prstGeom prst="roundRect">
            <a:avLst/>
          </a:prstGeom>
          <a:solidFill>
            <a:srgbClr val="2CA4B6"/>
          </a:solidFill>
          <a:ln w="19050">
            <a:solidFill>
              <a:srgbClr val="2CA4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19" name="Rectangle 3"/>
          <p:cNvSpPr>
            <a:spLocks noChangeArrowheads="1"/>
          </p:cNvSpPr>
          <p:nvPr/>
        </p:nvSpPr>
        <p:spPr bwMode="auto">
          <a:xfrm>
            <a:off x="5418310" y="2749948"/>
            <a:ext cx="1232508" cy="1747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84720" tIns="42360" rIns="84720" bIns="42360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84713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schemeClr val="bg1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Stretch:</a:t>
            </a:r>
          </a:p>
          <a:p>
            <a:pPr algn="ctr" defTabSz="84713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schemeClr val="bg1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To label then place the growing stages in the correct sequence and explain the difference.</a:t>
            </a:r>
          </a:p>
        </p:txBody>
      </p:sp>
      <p:sp>
        <p:nvSpPr>
          <p:cNvPr id="21" name="Rectangle 3"/>
          <p:cNvSpPr>
            <a:spLocks noChangeArrowheads="1"/>
          </p:cNvSpPr>
          <p:nvPr/>
        </p:nvSpPr>
        <p:spPr bwMode="auto">
          <a:xfrm>
            <a:off x="5449977" y="4657399"/>
            <a:ext cx="1200839" cy="1378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84720" tIns="42360" rIns="84720" bIns="42360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84713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schemeClr val="bg1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Challenge:</a:t>
            </a:r>
          </a:p>
          <a:p>
            <a:pPr algn="ctr" defTabSz="84713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solidFill>
                  <a:schemeClr val="bg1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To label then place the growing stages in the correct sequence.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2152360" y="7515661"/>
            <a:ext cx="1216593" cy="449228"/>
          </a:xfrm>
          <a:prstGeom prst="roundRect">
            <a:avLst/>
          </a:prstGeom>
          <a:noFill/>
          <a:ln w="19050">
            <a:solidFill>
              <a:srgbClr val="16AE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8"/>
          </a:p>
        </p:txBody>
      </p:sp>
      <p:sp>
        <p:nvSpPr>
          <p:cNvPr id="31" name="Rounded Rectangle 30"/>
          <p:cNvSpPr/>
          <p:nvPr/>
        </p:nvSpPr>
        <p:spPr>
          <a:xfrm>
            <a:off x="2171212" y="8653290"/>
            <a:ext cx="1216593" cy="449228"/>
          </a:xfrm>
          <a:prstGeom prst="roundRect">
            <a:avLst/>
          </a:prstGeom>
          <a:noFill/>
          <a:ln w="19050">
            <a:solidFill>
              <a:srgbClr val="16AE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8"/>
          </a:p>
        </p:txBody>
      </p:sp>
      <p:sp>
        <p:nvSpPr>
          <p:cNvPr id="33" name="Rounded Rectangle 32"/>
          <p:cNvSpPr/>
          <p:nvPr/>
        </p:nvSpPr>
        <p:spPr>
          <a:xfrm>
            <a:off x="2169939" y="2988877"/>
            <a:ext cx="1216593" cy="449228"/>
          </a:xfrm>
          <a:prstGeom prst="roundRect">
            <a:avLst/>
          </a:prstGeom>
          <a:noFill/>
          <a:ln w="19050">
            <a:solidFill>
              <a:srgbClr val="16AE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8"/>
          </a:p>
        </p:txBody>
      </p:sp>
      <p:sp>
        <p:nvSpPr>
          <p:cNvPr id="35" name="Rounded Rectangle 34"/>
          <p:cNvSpPr/>
          <p:nvPr/>
        </p:nvSpPr>
        <p:spPr>
          <a:xfrm>
            <a:off x="2171212" y="6385997"/>
            <a:ext cx="1216593" cy="449228"/>
          </a:xfrm>
          <a:prstGeom prst="roundRect">
            <a:avLst/>
          </a:prstGeom>
          <a:noFill/>
          <a:ln w="19050">
            <a:solidFill>
              <a:srgbClr val="16AE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8"/>
          </a:p>
        </p:txBody>
      </p:sp>
      <p:sp>
        <p:nvSpPr>
          <p:cNvPr id="37" name="Rounded Rectangle 36"/>
          <p:cNvSpPr/>
          <p:nvPr/>
        </p:nvSpPr>
        <p:spPr>
          <a:xfrm>
            <a:off x="2171212" y="5245629"/>
            <a:ext cx="1216593" cy="449228"/>
          </a:xfrm>
          <a:prstGeom prst="roundRect">
            <a:avLst/>
          </a:prstGeom>
          <a:noFill/>
          <a:ln w="19050">
            <a:solidFill>
              <a:srgbClr val="16AE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8"/>
          </a:p>
        </p:txBody>
      </p:sp>
      <p:sp>
        <p:nvSpPr>
          <p:cNvPr id="26" name="Rounded Rectangle 25"/>
          <p:cNvSpPr/>
          <p:nvPr/>
        </p:nvSpPr>
        <p:spPr>
          <a:xfrm>
            <a:off x="5434225" y="6644543"/>
            <a:ext cx="1216593" cy="413331"/>
          </a:xfrm>
          <a:prstGeom prst="roundRect">
            <a:avLst/>
          </a:prstGeom>
          <a:solidFill>
            <a:srgbClr val="2CA4B6"/>
          </a:solidFill>
          <a:ln w="19050">
            <a:solidFill>
              <a:srgbClr val="2CA4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8"/>
          </a:p>
        </p:txBody>
      </p:sp>
      <p:sp>
        <p:nvSpPr>
          <p:cNvPr id="29" name="TextBox 28"/>
          <p:cNvSpPr txBox="1"/>
          <p:nvPr/>
        </p:nvSpPr>
        <p:spPr>
          <a:xfrm>
            <a:off x="5434224" y="6664104"/>
            <a:ext cx="12165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baby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5434225" y="7137191"/>
            <a:ext cx="1216593" cy="413331"/>
          </a:xfrm>
          <a:prstGeom prst="roundRect">
            <a:avLst/>
          </a:prstGeom>
          <a:solidFill>
            <a:srgbClr val="2CA4B6"/>
          </a:solidFill>
          <a:ln w="19050">
            <a:solidFill>
              <a:srgbClr val="2CA4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8"/>
          </a:p>
        </p:txBody>
      </p:sp>
      <p:sp>
        <p:nvSpPr>
          <p:cNvPr id="39" name="TextBox 38"/>
          <p:cNvSpPr txBox="1"/>
          <p:nvPr/>
        </p:nvSpPr>
        <p:spPr>
          <a:xfrm>
            <a:off x="5434224" y="7156752"/>
            <a:ext cx="12165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toddler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5434225" y="7607061"/>
            <a:ext cx="1216593" cy="413331"/>
          </a:xfrm>
          <a:prstGeom prst="roundRect">
            <a:avLst/>
          </a:prstGeom>
          <a:solidFill>
            <a:srgbClr val="2CA4B6"/>
          </a:solidFill>
          <a:ln w="19050">
            <a:solidFill>
              <a:srgbClr val="2CA4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8"/>
          </a:p>
        </p:txBody>
      </p:sp>
      <p:sp>
        <p:nvSpPr>
          <p:cNvPr id="41" name="TextBox 40"/>
          <p:cNvSpPr txBox="1"/>
          <p:nvPr/>
        </p:nvSpPr>
        <p:spPr>
          <a:xfrm>
            <a:off x="5434224" y="7626622"/>
            <a:ext cx="12165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child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5434225" y="8084579"/>
            <a:ext cx="1216593" cy="413331"/>
          </a:xfrm>
          <a:prstGeom prst="roundRect">
            <a:avLst/>
          </a:prstGeom>
          <a:solidFill>
            <a:srgbClr val="2CA4B6"/>
          </a:solidFill>
          <a:ln w="19050">
            <a:solidFill>
              <a:srgbClr val="2CA4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8"/>
          </a:p>
        </p:txBody>
      </p:sp>
      <p:sp>
        <p:nvSpPr>
          <p:cNvPr id="43" name="TextBox 42"/>
          <p:cNvSpPr txBox="1"/>
          <p:nvPr/>
        </p:nvSpPr>
        <p:spPr>
          <a:xfrm>
            <a:off x="5434224" y="8104140"/>
            <a:ext cx="12165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teenager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5434224" y="8562097"/>
            <a:ext cx="1216593" cy="413331"/>
          </a:xfrm>
          <a:prstGeom prst="roundRect">
            <a:avLst/>
          </a:prstGeom>
          <a:solidFill>
            <a:srgbClr val="2CA4B6"/>
          </a:solidFill>
          <a:ln w="19050">
            <a:solidFill>
              <a:srgbClr val="2CA4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8"/>
          </a:p>
        </p:txBody>
      </p:sp>
      <p:sp>
        <p:nvSpPr>
          <p:cNvPr id="45" name="TextBox 44"/>
          <p:cNvSpPr txBox="1"/>
          <p:nvPr/>
        </p:nvSpPr>
        <p:spPr>
          <a:xfrm>
            <a:off x="5434223" y="8581658"/>
            <a:ext cx="12165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adult</a:t>
            </a:r>
          </a:p>
        </p:txBody>
      </p:sp>
      <p:sp>
        <p:nvSpPr>
          <p:cNvPr id="46" name="Rounded Rectangle 45"/>
          <p:cNvSpPr/>
          <p:nvPr/>
        </p:nvSpPr>
        <p:spPr>
          <a:xfrm>
            <a:off x="5434224" y="9039615"/>
            <a:ext cx="1216593" cy="413331"/>
          </a:xfrm>
          <a:prstGeom prst="roundRect">
            <a:avLst/>
          </a:prstGeom>
          <a:solidFill>
            <a:srgbClr val="2CA4B6"/>
          </a:solidFill>
          <a:ln w="19050">
            <a:solidFill>
              <a:srgbClr val="2CA4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8"/>
          </a:p>
        </p:txBody>
      </p:sp>
      <p:sp>
        <p:nvSpPr>
          <p:cNvPr id="47" name="TextBox 46"/>
          <p:cNvSpPr txBox="1"/>
          <p:nvPr/>
        </p:nvSpPr>
        <p:spPr>
          <a:xfrm>
            <a:off x="5434223" y="9059176"/>
            <a:ext cx="12165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elderly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2171212" y="4124597"/>
            <a:ext cx="1216593" cy="449228"/>
          </a:xfrm>
          <a:prstGeom prst="roundRect">
            <a:avLst/>
          </a:prstGeom>
          <a:noFill/>
          <a:ln w="19050">
            <a:solidFill>
              <a:srgbClr val="16AE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8"/>
          </a:p>
        </p:txBody>
      </p:sp>
      <p:sp>
        <p:nvSpPr>
          <p:cNvPr id="50" name="Rounded Rectangle 49"/>
          <p:cNvSpPr/>
          <p:nvPr/>
        </p:nvSpPr>
        <p:spPr>
          <a:xfrm>
            <a:off x="3688065" y="2709491"/>
            <a:ext cx="1620000" cy="1008000"/>
          </a:xfrm>
          <a:prstGeom prst="roundRect">
            <a:avLst>
              <a:gd name="adj" fmla="val 9331"/>
            </a:avLst>
          </a:prstGeom>
          <a:noFill/>
          <a:ln w="19050">
            <a:solidFill>
              <a:srgbClr val="16AE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8"/>
          </a:p>
        </p:txBody>
      </p:sp>
      <p:sp>
        <p:nvSpPr>
          <p:cNvPr id="51" name="Rounded Rectangle 50"/>
          <p:cNvSpPr/>
          <p:nvPr/>
        </p:nvSpPr>
        <p:spPr>
          <a:xfrm>
            <a:off x="3690610" y="3841426"/>
            <a:ext cx="1620000" cy="1008000"/>
          </a:xfrm>
          <a:prstGeom prst="roundRect">
            <a:avLst>
              <a:gd name="adj" fmla="val 9331"/>
            </a:avLst>
          </a:prstGeom>
          <a:noFill/>
          <a:ln w="19050">
            <a:solidFill>
              <a:srgbClr val="16AE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8"/>
          </a:p>
        </p:txBody>
      </p:sp>
      <p:sp>
        <p:nvSpPr>
          <p:cNvPr id="52" name="Rounded Rectangle 51"/>
          <p:cNvSpPr/>
          <p:nvPr/>
        </p:nvSpPr>
        <p:spPr>
          <a:xfrm>
            <a:off x="3705855" y="4971871"/>
            <a:ext cx="1620000" cy="1008000"/>
          </a:xfrm>
          <a:prstGeom prst="roundRect">
            <a:avLst>
              <a:gd name="adj" fmla="val 9331"/>
            </a:avLst>
          </a:prstGeom>
          <a:noFill/>
          <a:ln w="19050">
            <a:solidFill>
              <a:srgbClr val="16AE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8"/>
          </a:p>
        </p:txBody>
      </p:sp>
      <p:sp>
        <p:nvSpPr>
          <p:cNvPr id="53" name="Rounded Rectangle 52"/>
          <p:cNvSpPr/>
          <p:nvPr/>
        </p:nvSpPr>
        <p:spPr>
          <a:xfrm>
            <a:off x="3705855" y="6110034"/>
            <a:ext cx="1620000" cy="1008000"/>
          </a:xfrm>
          <a:prstGeom prst="roundRect">
            <a:avLst>
              <a:gd name="adj" fmla="val 9331"/>
            </a:avLst>
          </a:prstGeom>
          <a:noFill/>
          <a:ln w="19050">
            <a:solidFill>
              <a:srgbClr val="16AE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8"/>
          </a:p>
        </p:txBody>
      </p:sp>
      <p:sp>
        <p:nvSpPr>
          <p:cNvPr id="54" name="Rounded Rectangle 53"/>
          <p:cNvSpPr/>
          <p:nvPr/>
        </p:nvSpPr>
        <p:spPr>
          <a:xfrm>
            <a:off x="3705855" y="7236275"/>
            <a:ext cx="1620000" cy="1008000"/>
          </a:xfrm>
          <a:prstGeom prst="roundRect">
            <a:avLst>
              <a:gd name="adj" fmla="val 9331"/>
            </a:avLst>
          </a:prstGeom>
          <a:noFill/>
          <a:ln w="19050">
            <a:solidFill>
              <a:srgbClr val="16AE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8"/>
          </a:p>
        </p:txBody>
      </p:sp>
      <p:sp>
        <p:nvSpPr>
          <p:cNvPr id="55" name="Rounded Rectangle 54"/>
          <p:cNvSpPr/>
          <p:nvPr/>
        </p:nvSpPr>
        <p:spPr>
          <a:xfrm>
            <a:off x="3690610" y="8373904"/>
            <a:ext cx="1620000" cy="1008000"/>
          </a:xfrm>
          <a:prstGeom prst="roundRect">
            <a:avLst>
              <a:gd name="adj" fmla="val 9331"/>
            </a:avLst>
          </a:prstGeom>
          <a:noFill/>
          <a:ln w="19050">
            <a:solidFill>
              <a:srgbClr val="16AE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8"/>
          </a:p>
        </p:txBody>
      </p:sp>
      <p:sp>
        <p:nvSpPr>
          <p:cNvPr id="20" name="TextBox 19"/>
          <p:cNvSpPr txBox="1"/>
          <p:nvPr/>
        </p:nvSpPr>
        <p:spPr>
          <a:xfrm>
            <a:off x="5357780" y="6239304"/>
            <a:ext cx="13694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16AEC4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word</a:t>
            </a:r>
            <a:r>
              <a:rPr lang="en-US" b="1" dirty="0">
                <a:solidFill>
                  <a:srgbClr val="16AEC4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 bank: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A5FCD52-014C-4740-A4BE-0BE4C81067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281" y="609444"/>
            <a:ext cx="802345" cy="785768"/>
          </a:xfrm>
          <a:prstGeom prst="rect">
            <a:avLst/>
          </a:prstGeom>
        </p:spPr>
      </p:pic>
      <p:pic>
        <p:nvPicPr>
          <p:cNvPr id="1026" name="Picture 2" descr="Baby Care Child Cute Hand Face Sleep Sleep">
            <a:extLst>
              <a:ext uri="{FF2B5EF4-FFF2-40B4-BE49-F238E27FC236}">
                <a16:creationId xmlns:a16="http://schemas.microsoft.com/office/drawing/2014/main" id="{227B92CC-C070-4998-A7AB-4BFC196DEDD8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63" y="3837045"/>
            <a:ext cx="1620000" cy="1008000"/>
          </a:xfrm>
          <a:prstGeom prst="roundRect">
            <a:avLst>
              <a:gd name="adj" fmla="val 16667"/>
            </a:avLst>
          </a:prstGeom>
          <a:ln w="19050"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Girl Sitting Grass Young Woman Female Port">
            <a:extLst>
              <a:ext uri="{FF2B5EF4-FFF2-40B4-BE49-F238E27FC236}">
                <a16:creationId xmlns:a16="http://schemas.microsoft.com/office/drawing/2014/main" id="{DA755798-D22C-4287-90FF-7D5409DBF297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07" y="8373904"/>
            <a:ext cx="1620000" cy="1008000"/>
          </a:xfrm>
          <a:prstGeom prst="roundRect">
            <a:avLst>
              <a:gd name="adj" fmla="val 16667"/>
            </a:avLst>
          </a:prstGeom>
          <a:ln w="19050"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en, Women, Apparel, Couple, People">
            <a:extLst>
              <a:ext uri="{FF2B5EF4-FFF2-40B4-BE49-F238E27FC236}">
                <a16:creationId xmlns:a16="http://schemas.microsoft.com/office/drawing/2014/main" id="{40E5885F-E8A4-4675-AD97-67B52E99AD72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63" y="6105475"/>
            <a:ext cx="1620000" cy="1008000"/>
          </a:xfrm>
          <a:prstGeom prst="roundRect">
            <a:avLst>
              <a:gd name="adj" fmla="val 16667"/>
            </a:avLst>
          </a:prstGeom>
          <a:ln w="19050"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People, Old, Elderly, Man, Woman">
            <a:extLst>
              <a:ext uri="{FF2B5EF4-FFF2-40B4-BE49-F238E27FC236}">
                <a16:creationId xmlns:a16="http://schemas.microsoft.com/office/drawing/2014/main" id="{BAA04D89-6107-4335-BC94-850067BE0600}"/>
              </a:ext>
            </a:extLst>
          </p:cNvPr>
          <p:cNvPicPr preferRelativeResize="0">
            <a:picLocks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90"/>
          <a:stretch/>
        </p:blipFill>
        <p:spPr bwMode="auto">
          <a:xfrm>
            <a:off x="237963" y="7239690"/>
            <a:ext cx="1620000" cy="1008000"/>
          </a:xfrm>
          <a:prstGeom prst="roundRect">
            <a:avLst>
              <a:gd name="adj" fmla="val 16667"/>
            </a:avLst>
          </a:prstGeom>
          <a:ln w="19050"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406B4A4-F025-F640-BE62-4D07CDDB23AD}"/>
              </a:ext>
            </a:extLst>
          </p:cNvPr>
          <p:cNvPicPr preferRelativeResize="0">
            <a:picLocks/>
          </p:cNvPicPr>
          <p:nvPr/>
        </p:nvPicPr>
        <p:blipFill>
          <a:blip r:embed="rId8"/>
          <a:stretch>
            <a:fillRect/>
          </a:stretch>
        </p:blipFill>
        <p:spPr>
          <a:xfrm>
            <a:off x="248407" y="2702830"/>
            <a:ext cx="1620000" cy="1008000"/>
          </a:xfrm>
          <a:prstGeom prst="roundRect">
            <a:avLst/>
          </a:prstGeom>
          <a:ln>
            <a:solidFill>
              <a:srgbClr val="2CA4B6"/>
            </a:solidFill>
          </a:ln>
          <a:effectLst/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7DD5DED-1AA2-E848-99FA-BC5F506F3B01}"/>
              </a:ext>
            </a:extLst>
          </p:cNvPr>
          <p:cNvPicPr preferRelativeResize="0">
            <a:picLocks/>
          </p:cNvPicPr>
          <p:nvPr/>
        </p:nvPicPr>
        <p:blipFill>
          <a:blip r:embed="rId9"/>
          <a:stretch>
            <a:fillRect/>
          </a:stretch>
        </p:blipFill>
        <p:spPr>
          <a:xfrm>
            <a:off x="237963" y="4971260"/>
            <a:ext cx="1620000" cy="1008000"/>
          </a:xfrm>
          <a:prstGeom prst="roundRect">
            <a:avLst/>
          </a:prstGeom>
          <a:ln>
            <a:solidFill>
              <a:srgbClr val="2CA4B6"/>
            </a:solidFill>
          </a:ln>
          <a:effectLst/>
        </p:spPr>
      </p:pic>
    </p:spTree>
    <p:extLst>
      <p:ext uri="{BB962C8B-B14F-4D97-AF65-F5344CB8AC3E}">
        <p14:creationId xmlns:p14="http://schemas.microsoft.com/office/powerpoint/2010/main" val="15544899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232</TotalTime>
  <Words>95</Words>
  <Application>Microsoft Office PowerPoint</Application>
  <PresentationFormat>A4 Paper (210x297 mm)</PresentationFormat>
  <Paragraphs>16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Arial Rounded MT Bold</vt:lpstr>
      <vt:lpstr>Calibri</vt:lpstr>
      <vt:lpstr>Calibri Light</vt:lpstr>
      <vt:lpstr>Cambria</vt:lpstr>
      <vt:lpstr>ＭＳ 明朝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Susan Tarpey</cp:lastModifiedBy>
  <cp:revision>32</cp:revision>
  <dcterms:created xsi:type="dcterms:W3CDTF">2016-06-12T08:53:59Z</dcterms:created>
  <dcterms:modified xsi:type="dcterms:W3CDTF">2022-03-10T19:30:55Z</dcterms:modified>
</cp:coreProperties>
</file>