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60" r:id="rId5"/>
    <p:sldId id="261" r:id="rId6"/>
    <p:sldId id="262" r:id="rId7"/>
    <p:sldId id="263" r:id="rId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051" autoAdjust="0"/>
    <p:restoredTop sz="94660"/>
  </p:normalViewPr>
  <p:slideViewPr>
    <p:cSldViewPr snapToGrid="0" snapToObjects="1">
      <p:cViewPr varScale="1">
        <p:scale>
          <a:sx n="69" d="100"/>
          <a:sy n="69" d="100"/>
        </p:scale>
        <p:origin x="1638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1/19/2022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1/19/2022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1/19/2022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1/19/2022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1/19/2022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1/19/2022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1/19/2022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1/19/2022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1/19/2022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1/19/2022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1/19/2022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1/19/2022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1_B1_SP_PP_0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1911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1_B1_SP_PP_01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03343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Y1_B1_SP_PP_01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23186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Y1_B1_SP_PP_01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884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1_B1_SP_PP_01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25246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1_B1_SP_PP_01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427887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1_B1_SP_PP_01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852244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</TotalTime>
  <Words>0</Words>
  <Application>Microsoft Office PowerPoint</Application>
  <PresentationFormat>On-screen Show (4:3)</PresentationFormat>
  <Paragraphs>0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0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Jessica Fox</cp:lastModifiedBy>
  <cp:revision>25</cp:revision>
  <dcterms:created xsi:type="dcterms:W3CDTF">2019-07-05T11:02:13Z</dcterms:created>
  <dcterms:modified xsi:type="dcterms:W3CDTF">2022-01-19T09:18:25Z</dcterms:modified>
</cp:coreProperties>
</file>