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6" r:id="rId3"/>
    <p:sldId id="258" r:id="rId4"/>
    <p:sldId id="259" r:id="rId5"/>
    <p:sldId id="265" r:id="rId6"/>
    <p:sldId id="266" r:id="rId7"/>
    <p:sldId id="267" r:id="rId8"/>
    <p:sldId id="260" r:id="rId9"/>
    <p:sldId id="263" r:id="rId10"/>
    <p:sldId id="261" r:id="rId11"/>
    <p:sldId id="262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9BE79-FC16-4EC4-8CA9-4537871F0228}" type="datetimeFigureOut">
              <a:rPr lang="en-GB" smtClean="0"/>
              <a:pPr/>
              <a:t>12/12/2021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6DB97F-F085-4214-A226-F25A5E452EC3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7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gif"/><Relationship Id="rId4" Type="http://schemas.openxmlformats.org/officeDocument/2006/relationships/image" Target="../media/image18.gi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r>
              <a:rPr lang="en-GB" dirty="0" smtClean="0"/>
              <a:t>What Different </a:t>
            </a:r>
            <a:r>
              <a:rPr lang="en-GB" dirty="0"/>
              <a:t>T</a:t>
            </a:r>
            <a:r>
              <a:rPr lang="en-GB" dirty="0" smtClean="0"/>
              <a:t>hings are You?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2411760" y="1772816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/>
              <a:t>I am:</a:t>
            </a:r>
            <a:endParaRPr lang="en-GB" sz="4000" dirty="0"/>
          </a:p>
        </p:txBody>
      </p:sp>
      <p:pic>
        <p:nvPicPr>
          <p:cNvPr id="4098" name="Picture 2" descr="http://www.yourdictionary.com/images/articles/lg/1813.Sister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420888"/>
            <a:ext cx="2931878" cy="1944216"/>
          </a:xfrm>
          <a:prstGeom prst="rect">
            <a:avLst/>
          </a:prstGeom>
          <a:noFill/>
        </p:spPr>
      </p:pic>
      <p:pic>
        <p:nvPicPr>
          <p:cNvPr id="4102" name="Picture 6" descr="http://www.gurl.com/wp-content/uploads/2012/04/Video-Game-Movies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47864" y="4077072"/>
            <a:ext cx="2857500" cy="2381250"/>
          </a:xfrm>
          <a:prstGeom prst="rect">
            <a:avLst/>
          </a:prstGeom>
          <a:noFill/>
        </p:spPr>
      </p:pic>
      <p:pic>
        <p:nvPicPr>
          <p:cNvPr id="4104" name="Picture 8" descr="http://www.washingtonpost.com/blogs/answer-sheet/files/2013/02/teacher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1556792"/>
            <a:ext cx="2473557" cy="2592288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539552" y="4437112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sister</a:t>
            </a:r>
            <a:endParaRPr lang="en-GB" sz="2800" dirty="0"/>
          </a:p>
        </p:txBody>
      </p:sp>
      <p:sp>
        <p:nvSpPr>
          <p:cNvPr id="10" name="TextBox 9"/>
          <p:cNvSpPr txBox="1"/>
          <p:nvPr/>
        </p:nvSpPr>
        <p:spPr>
          <a:xfrm>
            <a:off x="3707904" y="3429000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gamer</a:t>
            </a:r>
            <a:endParaRPr lang="en-GB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6660232" y="4221088"/>
            <a:ext cx="20882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A teacher</a:t>
            </a:r>
            <a:endParaRPr lang="en-GB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holytrinityoldcatholicchurch.org/_borders/thd_trinity1.g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2966323" cy="2780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Nature of God:</a:t>
            </a:r>
            <a:br>
              <a:rPr lang="en-GB" dirty="0" smtClean="0"/>
            </a:br>
            <a:r>
              <a:rPr lang="en-GB" dirty="0" smtClean="0"/>
              <a:t>The Holy Trinity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3789040"/>
            <a:ext cx="9144000" cy="2664296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 smtClean="0"/>
              <a:t>By the end of this lesson you will:</a:t>
            </a:r>
          </a:p>
          <a:p>
            <a:pPr>
              <a:buFont typeface="Arial" pitchFamily="34" charset="0"/>
              <a:buChar char="•"/>
            </a:pPr>
            <a:r>
              <a:rPr lang="en-GB" dirty="0" smtClean="0"/>
              <a:t> Be able to name the three parts of the Trinity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</a:t>
            </a:r>
            <a:r>
              <a:rPr lang="en-GB" dirty="0" smtClean="0"/>
              <a:t>Be able to describe the Trinity accurately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H</a:t>
            </a:r>
            <a:r>
              <a:rPr lang="en-GB" dirty="0" smtClean="0"/>
              <a:t>ave asked and answered some questions about the Holy Trinity</a:t>
            </a:r>
          </a:p>
          <a:p>
            <a:pPr>
              <a:buFont typeface="Arial" pitchFamily="34" charset="0"/>
              <a:buChar char="•"/>
            </a:pPr>
            <a:r>
              <a:rPr lang="en-GB" dirty="0"/>
              <a:t> H</a:t>
            </a:r>
            <a:r>
              <a:rPr lang="en-GB" dirty="0" smtClean="0"/>
              <a:t>ave designed a symbol to help revise the Holy Trinity</a:t>
            </a:r>
            <a:endParaRPr lang="en-GB" dirty="0"/>
          </a:p>
        </p:txBody>
      </p:sp>
      <p:pic>
        <p:nvPicPr>
          <p:cNvPr id="1028" name="Picture 4" descr="http://atschool.eduweb.co.uk/carolrb/christianity/images/trinity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8530" y="0"/>
            <a:ext cx="2785470" cy="2636912"/>
          </a:xfrm>
          <a:prstGeom prst="rect">
            <a:avLst/>
          </a:prstGeom>
          <a:noFill/>
        </p:spPr>
      </p:pic>
      <p:pic>
        <p:nvPicPr>
          <p:cNvPr id="1030" name="Picture 6" descr="http://purethirst.org/wp-content/uploads/2011/01/cross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23928" y="188640"/>
            <a:ext cx="1349660" cy="208823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the Trinity?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915000" cy="4525963"/>
          </a:xfrm>
        </p:spPr>
        <p:txBody>
          <a:bodyPr/>
          <a:lstStyle/>
          <a:p>
            <a:r>
              <a:rPr lang="en-GB" dirty="0" smtClean="0"/>
              <a:t>The Trinity is God.</a:t>
            </a:r>
          </a:p>
          <a:p>
            <a:r>
              <a:rPr lang="en-GB" dirty="0" smtClean="0"/>
              <a:t>God the Father, God the Son and God the Holy Spirit.</a:t>
            </a:r>
          </a:p>
          <a:p>
            <a:r>
              <a:rPr lang="en-GB" dirty="0" smtClean="0"/>
              <a:t>There is </a:t>
            </a:r>
            <a:r>
              <a:rPr lang="en-GB" u="sng" dirty="0" smtClean="0"/>
              <a:t>only one God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There are three distinct persons.</a:t>
            </a:r>
          </a:p>
          <a:p>
            <a:r>
              <a:rPr lang="en-GB" dirty="0" smtClean="0"/>
              <a:t>Each person is God.</a:t>
            </a:r>
          </a:p>
          <a:p>
            <a:r>
              <a:rPr lang="en-GB" dirty="0" smtClean="0"/>
              <a:t>There is only </a:t>
            </a:r>
            <a:r>
              <a:rPr lang="en-GB" b="1" dirty="0" smtClean="0"/>
              <a:t>one God</a:t>
            </a:r>
            <a:r>
              <a:rPr lang="en-GB" dirty="0" smtClean="0"/>
              <a:t>.</a:t>
            </a:r>
            <a:endParaRPr lang="en-GB" dirty="0"/>
          </a:p>
        </p:txBody>
      </p:sp>
      <p:pic>
        <p:nvPicPr>
          <p:cNvPr id="15362" name="Picture 2" descr="http://www.dumb.com/god/images/god.jpg"/>
          <p:cNvPicPr>
            <a:picLocks noChangeAspect="1" noChangeArrowheads="1"/>
          </p:cNvPicPr>
          <p:nvPr/>
        </p:nvPicPr>
        <p:blipFill>
          <a:blip r:embed="rId2" cstate="print"/>
          <a:srcRect b="7792"/>
          <a:stretch>
            <a:fillRect/>
          </a:stretch>
        </p:blipFill>
        <p:spPr bwMode="auto">
          <a:xfrm>
            <a:off x="6300192" y="1196752"/>
            <a:ext cx="2555776" cy="1944216"/>
          </a:xfrm>
          <a:prstGeom prst="rect">
            <a:avLst/>
          </a:prstGeom>
          <a:noFill/>
        </p:spPr>
      </p:pic>
      <p:pic>
        <p:nvPicPr>
          <p:cNvPr id="15364" name="Picture 4" descr="https://si0.twimg.com/profile_images/1207702065/jesus2.jpg"/>
          <p:cNvPicPr>
            <a:picLocks noChangeAspect="1" noChangeArrowheads="1"/>
          </p:cNvPicPr>
          <p:nvPr/>
        </p:nvPicPr>
        <p:blipFill>
          <a:blip r:embed="rId3" cstate="print"/>
          <a:srcRect t="6897" b="6897"/>
          <a:stretch>
            <a:fillRect/>
          </a:stretch>
        </p:blipFill>
        <p:spPr bwMode="auto">
          <a:xfrm>
            <a:off x="6516216" y="3140968"/>
            <a:ext cx="2154948" cy="1800200"/>
          </a:xfrm>
          <a:prstGeom prst="rect">
            <a:avLst/>
          </a:prstGeom>
          <a:noFill/>
        </p:spPr>
      </p:pic>
      <p:pic>
        <p:nvPicPr>
          <p:cNvPr id="15366" name="Picture 6" descr="http://1.bp.blogspot.com/-gNjo2SoZw4A/UFzrll3isMI/AAAAAAAAGnw/TRVMwXOzPhE/s1600/holy-spiri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2200" y="4941168"/>
            <a:ext cx="2500958" cy="16003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90054"/>
            <a:ext cx="4978896" cy="452596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This can be very confusing. Even some Christians don’t understand properly.</a:t>
            </a:r>
          </a:p>
          <a:p>
            <a:r>
              <a:rPr lang="en-GB" dirty="0" smtClean="0"/>
              <a:t>The Trinity is not 3 Gods joined together.</a:t>
            </a:r>
          </a:p>
          <a:p>
            <a:r>
              <a:rPr lang="en-GB" dirty="0" smtClean="0"/>
              <a:t>It is not 3 people joined to make one God.</a:t>
            </a:r>
          </a:p>
          <a:p>
            <a:r>
              <a:rPr lang="en-GB" dirty="0" smtClean="0"/>
              <a:t>It is not one God split into 3 parts.</a:t>
            </a:r>
            <a:endParaRPr lang="en-GB" dirty="0"/>
          </a:p>
        </p:txBody>
      </p:sp>
      <p:pic>
        <p:nvPicPr>
          <p:cNvPr id="16386" name="Picture 2" descr="http://www.therealpresence.org/essentials/images/holy_trinity-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700808"/>
            <a:ext cx="3274832" cy="41044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God the Father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482952" cy="4525963"/>
          </a:xfrm>
        </p:spPr>
        <p:txBody>
          <a:bodyPr/>
          <a:lstStyle/>
          <a:p>
            <a:r>
              <a:rPr lang="en-GB" dirty="0" smtClean="0"/>
              <a:t>Creator of the universe</a:t>
            </a:r>
          </a:p>
          <a:p>
            <a:endParaRPr lang="en-GB" dirty="0" smtClean="0"/>
          </a:p>
          <a:p>
            <a:r>
              <a:rPr lang="en-GB" dirty="0" smtClean="0"/>
              <a:t>Father of Jesus</a:t>
            </a:r>
          </a:p>
          <a:p>
            <a:endParaRPr lang="en-GB" dirty="0" smtClean="0"/>
          </a:p>
          <a:p>
            <a:r>
              <a:rPr lang="en-GB" dirty="0" smtClean="0"/>
              <a:t>Loving Father of all people</a:t>
            </a:r>
          </a:p>
          <a:p>
            <a:endParaRPr lang="en-GB" dirty="0" smtClean="0"/>
          </a:p>
          <a:p>
            <a:r>
              <a:rPr lang="en-GB" dirty="0" smtClean="0"/>
              <a:t>Address as “Our Father”</a:t>
            </a:r>
            <a:endParaRPr lang="en-GB" dirty="0"/>
          </a:p>
        </p:txBody>
      </p:sp>
      <p:pic>
        <p:nvPicPr>
          <p:cNvPr id="22530" name="Picture 2" descr="http://upload.wikimedia.org/wikipedia/commons/thumb/7/7c/Cima_da_Conegliano,_God_the_Father.jpg/300px-Cima_da_Conegliano,_God_the_Father.jpg"/>
          <p:cNvPicPr>
            <a:picLocks noChangeAspect="1" noChangeArrowheads="1"/>
          </p:cNvPicPr>
          <p:nvPr/>
        </p:nvPicPr>
        <p:blipFill>
          <a:blip r:embed="rId2" cstate="print"/>
          <a:srcRect t="2799" b="13230"/>
          <a:stretch>
            <a:fillRect/>
          </a:stretch>
        </p:blipFill>
        <p:spPr bwMode="auto">
          <a:xfrm>
            <a:off x="5364088" y="1340768"/>
            <a:ext cx="3312368" cy="2160240"/>
          </a:xfrm>
          <a:prstGeom prst="rect">
            <a:avLst/>
          </a:prstGeom>
          <a:noFill/>
        </p:spPr>
      </p:pic>
      <p:pic>
        <p:nvPicPr>
          <p:cNvPr id="22532" name="Picture 4" descr="http://1.bp.blogspot.com/-byD_ltSjhGs/URARzzYbd2I/AAAAAAAAAXY/BsH8PO4R33A/s1600/God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3573016"/>
            <a:ext cx="2160240" cy="30243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God the Son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762872" cy="4525963"/>
          </a:xfrm>
        </p:spPr>
        <p:txBody>
          <a:bodyPr/>
          <a:lstStyle/>
          <a:p>
            <a:r>
              <a:rPr lang="en-GB" dirty="0" smtClean="0"/>
              <a:t>Jesus</a:t>
            </a:r>
          </a:p>
          <a:p>
            <a:endParaRPr lang="en-GB" dirty="0" smtClean="0"/>
          </a:p>
          <a:p>
            <a:r>
              <a:rPr lang="en-GB" dirty="0" smtClean="0"/>
              <a:t>Has always existed but became human (incarnated) for a time</a:t>
            </a:r>
          </a:p>
          <a:p>
            <a:endParaRPr lang="en-GB" dirty="0" smtClean="0"/>
          </a:p>
          <a:p>
            <a:r>
              <a:rPr lang="en-GB" dirty="0" smtClean="0"/>
              <a:t>Shows the human, loving side of God</a:t>
            </a:r>
            <a:endParaRPr lang="en-GB" dirty="0"/>
          </a:p>
        </p:txBody>
      </p:sp>
      <p:pic>
        <p:nvPicPr>
          <p:cNvPr id="23554" name="Picture 2" descr="http://www.hieropraxis.com/wp-content/uploads/2011/09/Diego-Velazquez-The-Crucifixion-163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484784"/>
            <a:ext cx="3016042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God the Holy Spirit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5122912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Can take any form</a:t>
            </a:r>
          </a:p>
          <a:p>
            <a:endParaRPr lang="en-GB" dirty="0" smtClean="0"/>
          </a:p>
          <a:p>
            <a:r>
              <a:rPr lang="en-GB" dirty="0" smtClean="0"/>
              <a:t>The giver of life</a:t>
            </a:r>
          </a:p>
          <a:p>
            <a:endParaRPr lang="en-GB" dirty="0" smtClean="0"/>
          </a:p>
          <a:p>
            <a:r>
              <a:rPr lang="en-GB" dirty="0" smtClean="0"/>
              <a:t>Lives in people who believe in God</a:t>
            </a:r>
          </a:p>
          <a:p>
            <a:endParaRPr lang="en-GB" dirty="0" smtClean="0"/>
          </a:p>
          <a:p>
            <a:r>
              <a:rPr lang="en-GB" dirty="0" smtClean="0"/>
              <a:t>Brings people to God, comforts people, shows people when they are wrong</a:t>
            </a:r>
            <a:endParaRPr lang="en-GB" dirty="0"/>
          </a:p>
        </p:txBody>
      </p:sp>
      <p:pic>
        <p:nvPicPr>
          <p:cNvPr id="24578" name="Picture 2" descr="http://www.turnbacktogod.com/wp-content/uploads/2010/06/holy-spirit-is-gods-gif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52120" y="1484784"/>
            <a:ext cx="2808312" cy="476136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Ideas and Questions</a:t>
            </a:r>
            <a:endParaRPr lang="en-GB" dirty="0"/>
          </a:p>
        </p:txBody>
      </p:sp>
      <p:pic>
        <p:nvPicPr>
          <p:cNvPr id="17410" name="Picture 2" descr="http://upload.wikimedia.org/wikipedia/commons/thumb/b/b3/Shield-Trinity-Scutum-Fidei-English.svg/220px-Shield-Trinity-Scutum-Fidei-English.svg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3848" y="1556792"/>
            <a:ext cx="4968552" cy="4471696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831210" y="1530482"/>
            <a:ext cx="237626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At least 5 questions</a:t>
            </a:r>
          </a:p>
          <a:p>
            <a:endParaRPr lang="en-GB" sz="3600" dirty="0"/>
          </a:p>
          <a:p>
            <a:r>
              <a:rPr lang="en-GB" sz="3600" dirty="0" smtClean="0"/>
              <a:t>How</a:t>
            </a:r>
          </a:p>
          <a:p>
            <a:r>
              <a:rPr lang="en-GB" sz="3600" dirty="0" smtClean="0"/>
              <a:t>Where</a:t>
            </a:r>
          </a:p>
          <a:p>
            <a:r>
              <a:rPr lang="en-GB" sz="3600" dirty="0" smtClean="0"/>
              <a:t>What</a:t>
            </a:r>
          </a:p>
          <a:p>
            <a:r>
              <a:rPr lang="en-GB" sz="3600" dirty="0" smtClean="0"/>
              <a:t>When</a:t>
            </a:r>
          </a:p>
          <a:p>
            <a:r>
              <a:rPr lang="en-GB" sz="3600" dirty="0" smtClean="0"/>
              <a:t>Why</a:t>
            </a:r>
            <a:endParaRPr lang="en-GB" sz="36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Tell a friend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258816" cy="4525963"/>
          </a:xfrm>
        </p:spPr>
        <p:txBody>
          <a:bodyPr/>
          <a:lstStyle/>
          <a:p>
            <a:r>
              <a:rPr lang="en-GB" dirty="0" smtClean="0"/>
              <a:t>Write a short (1-2 paragraph) letter to a friend explaining the Holy Trinity</a:t>
            </a:r>
          </a:p>
          <a:p>
            <a:endParaRPr lang="en-GB" dirty="0" smtClean="0"/>
          </a:p>
          <a:p>
            <a:r>
              <a:rPr lang="en-GB" dirty="0" smtClean="0"/>
              <a:t>Try and include as much information as you can</a:t>
            </a:r>
            <a:endParaRPr lang="en-GB" dirty="0"/>
          </a:p>
        </p:txBody>
      </p:sp>
      <p:pic>
        <p:nvPicPr>
          <p:cNvPr id="1026" name="Picture 2" descr="http://www.nuestrasenoradelasrosas.org/directives/Trinity-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4788024" y="1484784"/>
            <a:ext cx="3407510" cy="4824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can we remember the Trinity?</a:t>
            </a:r>
            <a:endParaRPr lang="en-GB" dirty="0"/>
          </a:p>
        </p:txBody>
      </p:sp>
      <p:pic>
        <p:nvPicPr>
          <p:cNvPr id="18434" name="Picture 2" descr="http://2.bp.blogspot.com/-z7RxBkOR-P4/Tfsx59pQ8TI/AAAAAAAAB8E/u81ytk9f7kw/s400/trinit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412776"/>
            <a:ext cx="2617179" cy="2304256"/>
          </a:xfrm>
          <a:prstGeom prst="rect">
            <a:avLst/>
          </a:prstGeom>
          <a:noFill/>
        </p:spPr>
      </p:pic>
      <p:pic>
        <p:nvPicPr>
          <p:cNvPr id="18436" name="Picture 4" descr="http://www.going4growth.org.uk/images/uploads/Trinity%20imag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40152" y="1268759"/>
            <a:ext cx="2880320" cy="2700301"/>
          </a:xfrm>
          <a:prstGeom prst="rect">
            <a:avLst/>
          </a:prstGeom>
          <a:noFill/>
        </p:spPr>
      </p:pic>
      <p:pic>
        <p:nvPicPr>
          <p:cNvPr id="18438" name="Picture 6" descr="http://www.bible.ca/trinity/trinity-godhood2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005064"/>
            <a:ext cx="2448272" cy="2554365"/>
          </a:xfrm>
          <a:prstGeom prst="rect">
            <a:avLst/>
          </a:prstGeom>
          <a:noFill/>
        </p:spPr>
      </p:pic>
      <p:pic>
        <p:nvPicPr>
          <p:cNvPr id="18440" name="Picture 8" descr="http://www.holytrinityredditch.org.uk/wp-content/uploads/2012/08/trinitysymbol.gi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28184" y="4005064"/>
            <a:ext cx="2699792" cy="2513601"/>
          </a:xfrm>
          <a:prstGeom prst="rect">
            <a:avLst/>
          </a:prstGeom>
          <a:noFill/>
        </p:spPr>
      </p:pic>
      <p:pic>
        <p:nvPicPr>
          <p:cNvPr id="18442" name="Picture 10" descr="http://www.spiritualwisdom.org.uk/images/trinity-2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347864" y="1340768"/>
            <a:ext cx="2448272" cy="2448272"/>
          </a:xfrm>
          <a:prstGeom prst="rect">
            <a:avLst/>
          </a:prstGeom>
          <a:noFill/>
        </p:spPr>
      </p:pic>
      <p:pic>
        <p:nvPicPr>
          <p:cNvPr id="18444" name="Picture 12" descr="http://2008remodel.files.wordpress.com/2008/09/luca_rossetti_trinita_chiesa_san_gaudenzio_ivre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843808" y="4149080"/>
            <a:ext cx="3360374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How I feel about the Holy Trinity</a:t>
            </a:r>
            <a:endParaRPr lang="en-GB" dirty="0"/>
          </a:p>
        </p:txBody>
      </p:sp>
      <p:sp>
        <p:nvSpPr>
          <p:cNvPr id="4" name="Rounded Rectangle 3"/>
          <p:cNvSpPr/>
          <p:nvPr/>
        </p:nvSpPr>
        <p:spPr>
          <a:xfrm>
            <a:off x="539552" y="1628800"/>
            <a:ext cx="3672408" cy="1800200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I understand the Holy Trinity</a:t>
            </a:r>
            <a:endParaRPr lang="en-GB" sz="3600" dirty="0"/>
          </a:p>
        </p:txBody>
      </p:sp>
      <p:sp>
        <p:nvSpPr>
          <p:cNvPr id="5" name="Rounded Rectangle 4"/>
          <p:cNvSpPr/>
          <p:nvPr/>
        </p:nvSpPr>
        <p:spPr>
          <a:xfrm>
            <a:off x="539552" y="4149080"/>
            <a:ext cx="3672408" cy="18002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I don’t understand the Holy Trinity at all</a:t>
            </a:r>
            <a:endParaRPr lang="en-GB" sz="3600" dirty="0"/>
          </a:p>
        </p:txBody>
      </p:sp>
      <p:sp>
        <p:nvSpPr>
          <p:cNvPr id="6" name="Rounded Rectangle 5"/>
          <p:cNvSpPr/>
          <p:nvPr/>
        </p:nvSpPr>
        <p:spPr>
          <a:xfrm>
            <a:off x="4644008" y="2924944"/>
            <a:ext cx="3672408" cy="1800200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 smtClean="0"/>
              <a:t>I maybe understand the Holy Trinity and need some more help</a:t>
            </a:r>
            <a:endParaRPr lang="en-GB" sz="2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316</Words>
  <Application>Microsoft Office PowerPoint</Application>
  <PresentationFormat>On-screen Show (4:3)</PresentationFormat>
  <Paragraphs>62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Calibri</vt:lpstr>
      <vt:lpstr>Office Theme</vt:lpstr>
      <vt:lpstr>What Different Things are You?</vt:lpstr>
      <vt:lpstr>Nature of God: The Holy Trinity</vt:lpstr>
      <vt:lpstr>What is the Trinity?</vt:lpstr>
      <vt:lpstr>What?</vt:lpstr>
      <vt:lpstr>God the Father</vt:lpstr>
      <vt:lpstr>God the Son</vt:lpstr>
      <vt:lpstr>God the Holy Spirit</vt:lpstr>
      <vt:lpstr>Our Ideas and Questions</vt:lpstr>
      <vt:lpstr>Tell a friend</vt:lpstr>
      <vt:lpstr>How can we remember the Trinity?</vt:lpstr>
      <vt:lpstr>How I feel about the Holy Trinity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Nature of God: The Holy Trinity</dc:title>
  <dc:creator>Stella</dc:creator>
  <cp:lastModifiedBy>Melanie Anderson</cp:lastModifiedBy>
  <cp:revision>45</cp:revision>
  <dcterms:created xsi:type="dcterms:W3CDTF">2013-04-21T10:56:58Z</dcterms:created>
  <dcterms:modified xsi:type="dcterms:W3CDTF">2021-12-12T09:05:06Z</dcterms:modified>
</cp:coreProperties>
</file>