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56" r:id="rId2"/>
    <p:sldId id="258" r:id="rId3"/>
    <p:sldId id="275" r:id="rId4"/>
    <p:sldId id="276" r:id="rId5"/>
    <p:sldId id="277" r:id="rId6"/>
    <p:sldId id="278" r:id="rId7"/>
    <p:sldId id="279" r:id="rId8"/>
    <p:sldId id="273" r:id="rId9"/>
    <p:sldId id="28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CE9"/>
    <a:srgbClr val="FDF3CB"/>
    <a:srgbClr val="F7EB93"/>
    <a:srgbClr val="FAF4A4"/>
    <a:srgbClr val="FCEB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B3A2E-988F-42A2-8B07-23B1CCE05344}" type="datetimeFigureOut">
              <a:rPr lang="en-US" smtClean="0"/>
              <a:t>2/19/2021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74813-8CF6-482C-9DEA-BA17C02BE76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boatsafe.com/images/Titani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8173164" cy="4946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6136" y="116632"/>
            <a:ext cx="8640960" cy="2376264"/>
          </a:xfrm>
        </p:spPr>
        <p:txBody>
          <a:bodyPr>
            <a:noAutofit/>
          </a:bodyPr>
          <a:lstStyle/>
          <a:p>
            <a:r>
              <a:rPr lang="en-IE" sz="16600" b="1" dirty="0" smtClean="0">
                <a:latin typeface="Juice ITC" pitchFamily="82" charset="0"/>
              </a:rPr>
              <a:t>The Titanic’s</a:t>
            </a:r>
            <a:endParaRPr lang="en-GB" sz="16600" b="1" dirty="0">
              <a:latin typeface="Juice ITC" pitchFamily="8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4401108"/>
            <a:ext cx="864096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E" sz="16600" b="1" dirty="0" smtClean="0">
                <a:latin typeface="Juice ITC" pitchFamily="82" charset="0"/>
              </a:rPr>
              <a:t>Journey</a:t>
            </a:r>
            <a:endParaRPr lang="en-GB" sz="16600" b="1" dirty="0">
              <a:latin typeface="Juice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lonelyplanet.com/maps/europe/ireland/map_of_irel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346482"/>
            <a:ext cx="6740416" cy="5098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16039" y="5517232"/>
            <a:ext cx="6816178" cy="17281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The Titanic was built in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Belfast, Northern Ireland</a:t>
            </a:r>
            <a:r>
              <a:rPr lang="en-IE" sz="3600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 </a:t>
            </a:r>
            <a:r>
              <a:rPr lang="en-IE" sz="3600" dirty="0" smtClean="0">
                <a:latin typeface="Juice ITC" panose="04040403040A02020202" pitchFamily="82" charset="0"/>
              </a:rPr>
              <a:t>by the </a:t>
            </a:r>
            <a:r>
              <a:rPr lang="en-IE" sz="3600" b="1" dirty="0" smtClean="0">
                <a:latin typeface="Juice ITC" panose="04040403040A02020202" pitchFamily="82" charset="0"/>
              </a:rPr>
              <a:t>White Star Line Shipping Company.</a:t>
            </a:r>
            <a:endParaRPr lang="en-GB" sz="3600" dirty="0">
              <a:latin typeface="Juice ITC" panose="04040403040A02020202" pitchFamily="82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644008" y="1124744"/>
            <a:ext cx="1080120" cy="7200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032" y="276890"/>
            <a:ext cx="4039939" cy="17281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The Titanic sailed 660 miles to the Port of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Southampton</a:t>
            </a:r>
            <a:r>
              <a:rPr lang="en-IE" sz="3600" dirty="0" smtClean="0">
                <a:latin typeface="Juice ITC" panose="04040403040A02020202" pitchFamily="82" charset="0"/>
              </a:rPr>
              <a:t> ready to load its passengers and crew.</a:t>
            </a:r>
            <a:endParaRPr lang="en-GB" sz="3600" dirty="0">
              <a:latin typeface="Juice ITC" panose="04040403040A02020202" pitchFamily="8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3" y="260648"/>
            <a:ext cx="4660460" cy="383857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5" name="Oval 4"/>
          <p:cNvSpPr/>
          <p:nvPr/>
        </p:nvSpPr>
        <p:spPr>
          <a:xfrm>
            <a:off x="1043608" y="1988840"/>
            <a:ext cx="1080120" cy="7200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8371" y="2708920"/>
            <a:ext cx="5181600" cy="390525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cxnSp>
        <p:nvCxnSpPr>
          <p:cNvPr id="7" name="Straight Arrow Connector 6"/>
          <p:cNvCxnSpPr/>
          <p:nvPr/>
        </p:nvCxnSpPr>
        <p:spPr>
          <a:xfrm>
            <a:off x="5364088" y="3501008"/>
            <a:ext cx="1872208" cy="252028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7080081" y="5970966"/>
            <a:ext cx="680331" cy="64320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174396" y="3183235"/>
            <a:ext cx="264227" cy="32160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64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2160" y="276890"/>
            <a:ext cx="2887811" cy="63924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From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Southampton</a:t>
            </a:r>
            <a:r>
              <a:rPr lang="en-IE" sz="3600" dirty="0" smtClean="0">
                <a:latin typeface="Juice ITC" panose="04040403040A02020202" pitchFamily="82" charset="0"/>
              </a:rPr>
              <a:t>,  the Titanic crossed the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English Channel </a:t>
            </a:r>
            <a:r>
              <a:rPr lang="en-IE" sz="3600" dirty="0" smtClean="0">
                <a:latin typeface="Juice ITC" panose="04040403040A02020202" pitchFamily="82" charset="0"/>
              </a:rPr>
              <a:t>and sailed to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Cherbourg, France.</a:t>
            </a:r>
          </a:p>
          <a:p>
            <a:pPr marL="0" indent="0" algn="ctr">
              <a:buNone/>
            </a:pPr>
            <a:endParaRPr lang="en-IE" sz="3600" dirty="0"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The ship was too large to dock so passengers were transported via tender boats.</a:t>
            </a:r>
            <a:endParaRPr lang="en-GB" sz="3600" dirty="0">
              <a:latin typeface="Juice ITC" panose="04040403040A02020202" pitchFamily="8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328" y="548680"/>
            <a:ext cx="5362525" cy="520309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0" name="Oval 9"/>
          <p:cNvSpPr/>
          <p:nvPr/>
        </p:nvSpPr>
        <p:spPr>
          <a:xfrm>
            <a:off x="2411760" y="1124744"/>
            <a:ext cx="720080" cy="66431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/>
          <p:cNvCxnSpPr>
            <a:stCxn id="10" idx="4"/>
          </p:cNvCxnSpPr>
          <p:nvPr/>
        </p:nvCxnSpPr>
        <p:spPr>
          <a:xfrm flipH="1">
            <a:off x="2411760" y="1789058"/>
            <a:ext cx="360040" cy="156793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1478335" y="3356992"/>
            <a:ext cx="1941537" cy="129614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17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55" y="217324"/>
            <a:ext cx="4076723" cy="29521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1780" y="2910431"/>
            <a:ext cx="5963648" cy="391931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04048" y="276890"/>
            <a:ext cx="3895923" cy="236002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The Titanic then set sail to make its only stop in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Queenstown</a:t>
            </a:r>
            <a:r>
              <a:rPr lang="en-IE" sz="3600" dirty="0" smtClean="0">
                <a:latin typeface="Juice ITC" panose="04040403040A02020202" pitchFamily="82" charset="0"/>
              </a:rPr>
              <a:t>, now known as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Cork</a:t>
            </a:r>
            <a:r>
              <a:rPr lang="en-IE" sz="3600" dirty="0" smtClean="0">
                <a:latin typeface="Juice ITC" panose="04040403040A02020202" pitchFamily="82" charset="0"/>
              </a:rPr>
              <a:t>.</a:t>
            </a:r>
          </a:p>
          <a:p>
            <a:pPr marL="0" indent="0" algn="ctr">
              <a:buNone/>
            </a:pPr>
            <a:endParaRPr lang="en-IE" sz="3600" dirty="0"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endParaRPr lang="en-GB" sz="3600" dirty="0">
              <a:latin typeface="Juice ITC" panose="04040403040A02020202" pitchFamily="8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506572" y="1428800"/>
            <a:ext cx="545148" cy="52915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3187437" y="3442953"/>
            <a:ext cx="3185925" cy="19134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6300192" y="5229200"/>
            <a:ext cx="683035" cy="6480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ontent Placeholder 3"/>
          <p:cNvSpPr>
            <a:spLocks noGrp="1"/>
          </p:cNvSpPr>
          <p:nvPr>
            <p:ph sz="half" idx="2"/>
          </p:nvPr>
        </p:nvSpPr>
        <p:spPr>
          <a:xfrm>
            <a:off x="133800" y="3549677"/>
            <a:ext cx="2275416" cy="29523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It collected its last passengers before setting off on its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Maiden Voyage.</a:t>
            </a:r>
            <a:endParaRPr lang="en-IE" sz="3600" b="1" dirty="0" smtClean="0">
              <a:solidFill>
                <a:srgbClr val="FF0000"/>
              </a:solidFill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endParaRPr lang="en-IE" sz="3600" dirty="0"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endParaRPr lang="en-GB" sz="3600" dirty="0">
              <a:latin typeface="Juice ITC" panose="04040403040A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80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844824"/>
            <a:ext cx="8476812" cy="369350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79" y="332983"/>
            <a:ext cx="7496323" cy="115191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From Cork, the Titanic began it’s Maiden Voyage across the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North Atlantic Ocean</a:t>
            </a:r>
            <a:r>
              <a:rPr lang="en-IE" sz="3600" dirty="0" smtClean="0">
                <a:latin typeface="Juice ITC" panose="04040403040A02020202" pitchFamily="82" charset="0"/>
              </a:rPr>
              <a:t>.</a:t>
            </a:r>
            <a:endParaRPr lang="en-IE" sz="3600" dirty="0" smtClean="0"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endParaRPr lang="en-IE" sz="3600" dirty="0"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endParaRPr lang="en-GB" sz="3600" dirty="0">
              <a:latin typeface="Juice ITC" panose="04040403040A02020202" pitchFamily="8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224669" y="4667554"/>
            <a:ext cx="545148" cy="52915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/>
          <p:cNvCxnSpPr>
            <a:stCxn id="9" idx="2"/>
          </p:cNvCxnSpPr>
          <p:nvPr/>
        </p:nvCxnSpPr>
        <p:spPr>
          <a:xfrm flipH="1">
            <a:off x="1779146" y="2528900"/>
            <a:ext cx="6075197" cy="238855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7854343" y="2204864"/>
            <a:ext cx="683035" cy="6480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3"/>
          <p:cNvSpPr>
            <a:spLocks noGrp="1"/>
          </p:cNvSpPr>
          <p:nvPr>
            <p:ph sz="half" idx="2"/>
          </p:nvPr>
        </p:nvSpPr>
        <p:spPr>
          <a:xfrm>
            <a:off x="395536" y="5538331"/>
            <a:ext cx="8476812" cy="131444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The intended journey of the Titanic was a 2,825 mile stretch towards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New York</a:t>
            </a:r>
            <a:r>
              <a:rPr lang="en-IE" sz="3600" dirty="0" smtClean="0">
                <a:latin typeface="Juice ITC" panose="04040403040A02020202" pitchFamily="82" charset="0"/>
              </a:rPr>
              <a:t>, America.</a:t>
            </a:r>
            <a:endParaRPr lang="en-IE" sz="3600" dirty="0" smtClean="0"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endParaRPr lang="en-IE" sz="3600" dirty="0"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endParaRPr lang="en-GB" sz="3600" dirty="0">
              <a:latin typeface="Juice ITC" panose="04040403040A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82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3528" y="332982"/>
            <a:ext cx="8424935" cy="136782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Unfortunately, the Titanic only travelled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400 miles </a:t>
            </a:r>
            <a:r>
              <a:rPr lang="en-IE" sz="3600" dirty="0" smtClean="0">
                <a:latin typeface="Juice ITC" panose="04040403040A02020202" pitchFamily="82" charset="0"/>
              </a:rPr>
              <a:t>before hitting an iceberg and sinking in the </a:t>
            </a: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North Atlantic Ocean</a:t>
            </a:r>
            <a:r>
              <a:rPr lang="en-IE" sz="3600" dirty="0" smtClean="0">
                <a:latin typeface="Juice ITC" panose="04040403040A02020202" pitchFamily="82" charset="0"/>
              </a:rPr>
              <a:t>.</a:t>
            </a:r>
            <a:endParaRPr lang="en-IE" sz="3600" dirty="0" smtClean="0"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endParaRPr lang="en-IE" sz="3600" dirty="0"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endParaRPr lang="en-GB" sz="3600" dirty="0">
              <a:latin typeface="Juice ITC" panose="04040403040A02020202" pitchFamily="82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56792"/>
            <a:ext cx="7727637" cy="42486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Content Placeholder 3"/>
          <p:cNvSpPr>
            <a:spLocks noGrp="1"/>
          </p:cNvSpPr>
          <p:nvPr>
            <p:ph sz="half" idx="2"/>
          </p:nvPr>
        </p:nvSpPr>
        <p:spPr>
          <a:xfrm>
            <a:off x="467544" y="6021288"/>
            <a:ext cx="8424935" cy="6206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This is </a:t>
            </a:r>
            <a:r>
              <a:rPr lang="en-IE" sz="3600" dirty="0" smtClean="0">
                <a:latin typeface="Juice ITC" panose="04040403040A02020202" pitchFamily="82" charset="0"/>
              </a:rPr>
              <a:t>the crash site of the Titanic. </a:t>
            </a:r>
            <a:endParaRPr lang="en-IE" sz="3600" dirty="0">
              <a:latin typeface="Juice ITC" panose="04040403040A02020202" pitchFamily="82" charset="0"/>
            </a:endParaRPr>
          </a:p>
          <a:p>
            <a:pPr marL="0" indent="0" algn="ctr">
              <a:buNone/>
            </a:pPr>
            <a:endParaRPr lang="en-GB" sz="3600" dirty="0">
              <a:latin typeface="Juice ITC" panose="04040403040A02020202" pitchFamily="82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347864" y="4149080"/>
            <a:ext cx="683035" cy="57627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872956" y="4653137"/>
            <a:ext cx="661999" cy="136815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596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cruiselinehistory.com/wp-content/uploads/2009/04/cruise_ma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827" y="981469"/>
            <a:ext cx="8643966" cy="3471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642610" y="332656"/>
            <a:ext cx="7772400" cy="14700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Juice ITC" pitchFamily="82" charset="0"/>
                <a:ea typeface="+mj-ea"/>
                <a:cs typeface="+mj-cs"/>
              </a:rPr>
              <a:t>The journey</a:t>
            </a:r>
            <a:endParaRPr kumimoji="0" lang="en-GB" sz="9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uice ITC" pitchFamily="82" charset="0"/>
              <a:ea typeface="+mj-ea"/>
              <a:cs typeface="+mj-cs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395235" y="4653136"/>
            <a:ext cx="8424935" cy="136782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Can you talk about the journey of the Titanic including the different places it stopped, where it was due to go and where in the world it sank?</a:t>
            </a:r>
          </a:p>
          <a:p>
            <a:pPr marL="0" indent="0" algn="ctr">
              <a:buFont typeface="Arial" pitchFamily="34" charset="0"/>
              <a:buNone/>
            </a:pPr>
            <a:endParaRPr lang="en-IE" sz="3600" dirty="0" smtClean="0">
              <a:latin typeface="Juice ITC" panose="04040403040A02020202" pitchFamily="82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GB" sz="3600" dirty="0">
              <a:latin typeface="Juice ITC" panose="04040403040A020202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cruiselinehistory.com/wp-content/uploads/2009/04/cruise_ma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62" y="332656"/>
            <a:ext cx="8643966" cy="3471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755576" y="147"/>
            <a:ext cx="7772400" cy="14700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E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Juice ITC" pitchFamily="82" charset="0"/>
                <a:ea typeface="+mj-ea"/>
                <a:cs typeface="+mj-cs"/>
              </a:rPr>
              <a:t>Follow</a:t>
            </a:r>
            <a:r>
              <a:rPr kumimoji="0" lang="en-IE" sz="8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Juice ITC" pitchFamily="82" charset="0"/>
                <a:ea typeface="+mj-ea"/>
                <a:cs typeface="+mj-cs"/>
              </a:rPr>
              <a:t> up Activity</a:t>
            </a:r>
            <a:endParaRPr kumimoji="0" lang="en-GB" sz="8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uice ITC" pitchFamily="82" charset="0"/>
              <a:ea typeface="+mj-ea"/>
              <a:cs typeface="+mj-cs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234683" y="3804510"/>
            <a:ext cx="8613343" cy="293685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IE" sz="3600" dirty="0" smtClean="0">
                <a:latin typeface="Juice ITC" panose="04040403040A02020202" pitchFamily="82" charset="0"/>
              </a:rPr>
              <a:t>Use some different items around the house (clothes, toys, or you could </a:t>
            </a:r>
            <a:r>
              <a:rPr lang="en-IE" sz="3600" b="1" u="sng" dirty="0" smtClean="0">
                <a:latin typeface="Juice ITC" panose="04040403040A02020202" pitchFamily="82" charset="0"/>
              </a:rPr>
              <a:t>draw your own map</a:t>
            </a:r>
            <a:r>
              <a:rPr lang="en-IE" sz="3600" dirty="0" smtClean="0">
                <a:latin typeface="Juice ITC" panose="04040403040A02020202" pitchFamily="82" charset="0"/>
              </a:rPr>
              <a:t>!) to represent the different places we have learnt about. You could make a big map on the floor!</a:t>
            </a:r>
          </a:p>
          <a:p>
            <a:pPr marL="0" indent="0" algn="ctr">
              <a:buFont typeface="Arial" pitchFamily="34" charset="0"/>
              <a:buNone/>
            </a:pPr>
            <a:r>
              <a:rPr lang="en-IE" sz="3600" b="1" dirty="0" smtClean="0">
                <a:solidFill>
                  <a:srgbClr val="FF0000"/>
                </a:solidFill>
                <a:latin typeface="Juice ITC" panose="04040403040A02020202" pitchFamily="82" charset="0"/>
              </a:rPr>
              <a:t>Can you use a piece of string to map the intended journey of the Titanic?</a:t>
            </a:r>
          </a:p>
          <a:p>
            <a:pPr marL="0" indent="0" algn="ctr">
              <a:buFont typeface="Arial" pitchFamily="34" charset="0"/>
              <a:buNone/>
            </a:pPr>
            <a:endParaRPr lang="en-IE" sz="3600" dirty="0" smtClean="0">
              <a:latin typeface="Juice ITC" panose="04040403040A02020202" pitchFamily="82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GB" sz="3600" dirty="0">
              <a:latin typeface="Juice ITC" panose="04040403040A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48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252</Words>
  <Application>Microsoft Office PowerPoint</Application>
  <PresentationFormat>On-screen Show (4:3)</PresentationFormat>
  <Paragraphs>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Juice ITC</vt:lpstr>
      <vt:lpstr>Office Theme</vt:lpstr>
      <vt:lpstr>The Titanic’s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Titanic</dc:title>
  <dc:creator>Miss Freeman</dc:creator>
  <cp:lastModifiedBy>Laura Freeman</cp:lastModifiedBy>
  <cp:revision>30</cp:revision>
  <dcterms:created xsi:type="dcterms:W3CDTF">2012-03-28T18:04:08Z</dcterms:created>
  <dcterms:modified xsi:type="dcterms:W3CDTF">2021-02-19T11:21:33Z</dcterms:modified>
</cp:coreProperties>
</file>