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11" r:id="rId13"/>
    <p:sldId id="312" r:id="rId14"/>
    <p:sldId id="299" r:id="rId15"/>
    <p:sldId id="300" r:id="rId16"/>
    <p:sldId id="307" r:id="rId17"/>
    <p:sldId id="309" r:id="rId18"/>
    <p:sldId id="308" r:id="rId19"/>
    <p:sldId id="310" r:id="rId20"/>
    <p:sldId id="301" r:id="rId21"/>
    <p:sldId id="304" r:id="rId22"/>
    <p:sldId id="313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07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7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11" Type="http://schemas.openxmlformats.org/officeDocument/2006/relationships/image" Target="../media/image170.png"/><Relationship Id="rId5" Type="http://schemas.openxmlformats.org/officeDocument/2006/relationships/image" Target="../media/image16.png"/><Relationship Id="rId10" Type="http://schemas.openxmlformats.org/officeDocument/2006/relationships/image" Target="../media/image160.png"/><Relationship Id="rId9" Type="http://schemas.openxmlformats.org/officeDocument/2006/relationships/image" Target="../media/image15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22.png"/><Relationship Id="rId9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media1.m4a"/><Relationship Id="rId7" Type="http://schemas.openxmlformats.org/officeDocument/2006/relationships/image" Target="../media/image17.png"/><Relationship Id="rId2" Type="http://schemas.microsoft.com/office/2007/relationships/media" Target="../media/media1.m4a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4802" y="2215245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	 Complete the number track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blipFill>
                <a:blip r:embed="rId4"/>
                <a:stretch>
                  <a:fillRect l="-1707" t="-10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217849"/>
              </p:ext>
            </p:extLst>
          </p:nvPr>
        </p:nvGraphicFramePr>
        <p:xfrm>
          <a:off x="865059" y="5246870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160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705484" y="1374068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487729" y="1383518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934356" y="476867"/>
            <a:ext cx="792984" cy="1493607"/>
            <a:chOff x="6387737" y="476867"/>
            <a:chExt cx="792984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93468" y="476867"/>
            <a:ext cx="792984" cy="1493607"/>
            <a:chOff x="6387737" y="476867"/>
            <a:chExt cx="792984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775244" y="495083"/>
            <a:ext cx="792984" cy="1493607"/>
            <a:chOff x="6387737" y="476867"/>
            <a:chExt cx="792984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611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	 Complete the number track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blipFill>
                <a:blip r:embed="rId5"/>
                <a:stretch>
                  <a:fillRect l="-1707" t="-10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217849"/>
              </p:ext>
            </p:extLst>
          </p:nvPr>
        </p:nvGraphicFramePr>
        <p:xfrm>
          <a:off x="865059" y="5246870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160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05484" y="1374068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487729" y="1383518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934356" y="476867"/>
            <a:ext cx="792984" cy="1493607"/>
            <a:chOff x="6387737" y="476867"/>
            <a:chExt cx="792984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93468" y="476867"/>
            <a:ext cx="792984" cy="1493607"/>
            <a:chOff x="6387737" y="476867"/>
            <a:chExt cx="792984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775244" y="495083"/>
            <a:ext cx="792984" cy="1493607"/>
            <a:chOff x="6387737" y="476867"/>
            <a:chExt cx="792984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sp>
        <p:nvSpPr>
          <p:cNvPr id="42" name="Rectangle 41"/>
          <p:cNvSpPr/>
          <p:nvPr/>
        </p:nvSpPr>
        <p:spPr>
          <a:xfrm>
            <a:off x="3227819" y="202225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880083" y="2022259"/>
            <a:ext cx="5501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432024" y="321970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382169" y="36373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400333" y="406438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849890" y="321970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790444" y="363735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790444" y="4064387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145769" y="5363960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473825" y="5362351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6595393" y="5363960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7316832" y="5363960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00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269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62" grpId="0"/>
      <p:bldP spid="63" grpId="0"/>
      <p:bldP spid="64" grpId="0"/>
      <p:bldP spid="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class has 30 pears.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pears are there in total?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31" y="1721180"/>
            <a:ext cx="931721" cy="1133339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018903" y="1358002"/>
            <a:ext cx="2103120" cy="376319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52" y="1721180"/>
            <a:ext cx="931721" cy="11333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31" y="2854519"/>
            <a:ext cx="931721" cy="11333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52" y="2854519"/>
            <a:ext cx="931721" cy="11333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31" y="3987858"/>
            <a:ext cx="931721" cy="113333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52" y="3987858"/>
            <a:ext cx="931721" cy="113333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42" y="1739833"/>
            <a:ext cx="931721" cy="1133339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3473414" y="1358003"/>
            <a:ext cx="2103120" cy="378184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63" y="1739833"/>
            <a:ext cx="931721" cy="113333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42" y="2873172"/>
            <a:ext cx="931721" cy="11333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63" y="2873172"/>
            <a:ext cx="931721" cy="11333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42" y="4006511"/>
            <a:ext cx="931721" cy="113333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63" y="4006511"/>
            <a:ext cx="931721" cy="113333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53" y="1758486"/>
            <a:ext cx="931721" cy="1133339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5927925" y="1358004"/>
            <a:ext cx="2103120" cy="38005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74" y="1758486"/>
            <a:ext cx="931721" cy="11333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53" y="2891825"/>
            <a:ext cx="931721" cy="113333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74" y="2891825"/>
            <a:ext cx="931721" cy="11333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53" y="4025164"/>
            <a:ext cx="931721" cy="113333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74" y="4025164"/>
            <a:ext cx="931721" cy="113333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566746" y="1358376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19668" y="1363542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82719" y="1368708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127238" y="531120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90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238" y="5311205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3803722" y="5337090"/>
            <a:ext cx="4104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90 pears in total.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tray has 24 rolls.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rolls are there in total?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158536" y="2022813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8536" y="2022813"/>
                <a:ext cx="2391705" cy="523220"/>
              </a:xfrm>
              <a:prstGeom prst="rect">
                <a:avLst/>
              </a:prstGeom>
              <a:blipFill>
                <a:blip r:embed="rId5"/>
                <a:stretch>
                  <a:fillRect l="-50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770225" y="4314417"/>
            <a:ext cx="391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48 rolls in total.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25" y="1530833"/>
            <a:ext cx="2603828" cy="17325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1580802"/>
            <a:ext cx="2120640" cy="653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2517993"/>
            <a:ext cx="949870" cy="6532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2032684"/>
            <a:ext cx="2120640" cy="6532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651" y="1530833"/>
            <a:ext cx="2603828" cy="17325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1580802"/>
            <a:ext cx="2120640" cy="6532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2517993"/>
            <a:ext cx="949870" cy="6532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2032684"/>
            <a:ext cx="2120640" cy="6532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6193479" y="2649728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3479" y="2649728"/>
                <a:ext cx="2391705" cy="523220"/>
              </a:xfrm>
              <a:prstGeom prst="rect">
                <a:avLst/>
              </a:prstGeom>
              <a:blipFill>
                <a:blip r:embed="rId9"/>
                <a:stretch>
                  <a:fillRect l="-53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876286" y="3694591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48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286" y="3694591"/>
                <a:ext cx="2391705" cy="584775"/>
              </a:xfrm>
              <a:prstGeom prst="rect">
                <a:avLst/>
              </a:prstGeom>
              <a:blipFill>
                <a:blip r:embed="rId10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35279"/>
              </p:ext>
            </p:extLst>
          </p:nvPr>
        </p:nvGraphicFramePr>
        <p:xfrm>
          <a:off x="5464719" y="3595809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6251" y="3986978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572359" y="4474530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2359" y="4474530"/>
                <a:ext cx="446525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5951885" y="496292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951885" y="5415768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486635" y="4434691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01248" y="3986978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875927" y="3550155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86635" y="4904131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96755" y="4904131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238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9" grpId="0"/>
      <p:bldP spid="40" grpId="0"/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31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32773"/>
              </p:ext>
            </p:extLst>
          </p:nvPr>
        </p:nvGraphicFramePr>
        <p:xfrm>
          <a:off x="5875927" y="1875913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07459" y="226708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363093" y="324302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63093" y="369587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97843" y="271479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12456" y="226708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87135" y="183025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9784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796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25097" y="1858252"/>
            <a:ext cx="230277" cy="2643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801946" y="1659238"/>
            <a:ext cx="444154" cy="12525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77708" y="1668702"/>
            <a:ext cx="444154" cy="12525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53470" y="1678166"/>
            <a:ext cx="444154" cy="1252515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494341"/>
              </p:ext>
            </p:extLst>
          </p:nvPr>
        </p:nvGraphicFramePr>
        <p:xfrm>
          <a:off x="1488092" y="1086465"/>
          <a:ext cx="3308376" cy="4714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88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654188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25097" y="3307276"/>
            <a:ext cx="230277" cy="2643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801946" y="3108262"/>
            <a:ext cx="444154" cy="125251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77708" y="3117726"/>
            <a:ext cx="444154" cy="12525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53470" y="3127190"/>
            <a:ext cx="444154" cy="12525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25097" y="4675758"/>
            <a:ext cx="230277" cy="2643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801946" y="4476744"/>
            <a:ext cx="444154" cy="125251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77708" y="4486208"/>
            <a:ext cx="444154" cy="125251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53470" y="4495672"/>
            <a:ext cx="444154" cy="1252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199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32773"/>
              </p:ext>
            </p:extLst>
          </p:nvPr>
        </p:nvGraphicFramePr>
        <p:xfrm>
          <a:off x="5875927" y="1875913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07459" y="226708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363093" y="324302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63093" y="369587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97843" y="271479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12456" y="226708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87135" y="183025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9784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796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04851" y="413515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707695" y="5562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425097" y="1858252"/>
            <a:ext cx="230277" cy="2643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1801946" y="1659238"/>
            <a:ext cx="444154" cy="12525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077708" y="1668702"/>
            <a:ext cx="444154" cy="12525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353470" y="1678166"/>
            <a:ext cx="444154" cy="1252515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494341"/>
              </p:ext>
            </p:extLst>
          </p:nvPr>
        </p:nvGraphicFramePr>
        <p:xfrm>
          <a:off x="1488092" y="1086465"/>
          <a:ext cx="3308376" cy="4714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88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654188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425097" y="3307276"/>
            <a:ext cx="230277" cy="2643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1801946" y="3108262"/>
            <a:ext cx="444154" cy="125251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077708" y="3117726"/>
            <a:ext cx="444154" cy="12525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353470" y="3127190"/>
            <a:ext cx="444154" cy="12525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425097" y="4675758"/>
            <a:ext cx="230277" cy="2643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1801946" y="4476744"/>
            <a:ext cx="444154" cy="125251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077708" y="4486208"/>
            <a:ext cx="444154" cy="125251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353470" y="4495672"/>
            <a:ext cx="444154" cy="125251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81907" y="1857224"/>
            <a:ext cx="230277" cy="26439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81907" y="3307276"/>
            <a:ext cx="230277" cy="26439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81907" y="4670659"/>
            <a:ext cx="230277" cy="2643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33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  <p:bldP spid="29" grpId="0"/>
      <p:bldP spid="2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32773"/>
              </p:ext>
            </p:extLst>
          </p:nvPr>
        </p:nvGraphicFramePr>
        <p:xfrm>
          <a:off x="5875927" y="1875913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07459" y="226708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363093" y="324302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63093" y="369587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97843" y="271479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12456" y="226708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87135" y="183025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9784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796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6723" y="5062754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239567" y="52054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978273"/>
              </p:ext>
            </p:extLst>
          </p:nvPr>
        </p:nvGraphicFramePr>
        <p:xfrm>
          <a:off x="980760" y="1560639"/>
          <a:ext cx="3927897" cy="3416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4014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2003883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7108336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2152159"/>
            <a:ext cx="674868" cy="65824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2152159"/>
            <a:ext cx="674868" cy="65824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2152159"/>
            <a:ext cx="674868" cy="65824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2868676"/>
            <a:ext cx="674868" cy="65824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2868676"/>
            <a:ext cx="674868" cy="65824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2868676"/>
            <a:ext cx="674868" cy="6582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3573799"/>
            <a:ext cx="674868" cy="65824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3573799"/>
            <a:ext cx="674868" cy="65824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3573799"/>
            <a:ext cx="674868" cy="65824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4293384"/>
            <a:ext cx="674868" cy="65824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4293384"/>
            <a:ext cx="674868" cy="65824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4293384"/>
            <a:ext cx="674868" cy="658246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Write a short multiplication to match the counters.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981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  <p:bldP spid="29" grpId="0"/>
      <p:bldP spid="2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1-6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721" y="1498880"/>
            <a:ext cx="2846153" cy="34416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91694" y="2898394"/>
            <a:ext cx="5559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99052" y="2274294"/>
            <a:ext cx="4754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87229" y="2294035"/>
            <a:ext cx="4017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</a:rPr>
              <a:t>2  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6723" y="506275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39567" y="52054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70225" y="369335"/>
            <a:ext cx="72845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short multiplication.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880082" y="1360790"/>
                <a:ext cx="28868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8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0082" y="1360790"/>
                <a:ext cx="2886892" cy="584775"/>
              </a:xfrm>
              <a:prstGeom prst="rect">
                <a:avLst/>
              </a:prstGeom>
              <a:blipFill>
                <a:blip r:embed="rId7"/>
                <a:stretch>
                  <a:fillRect l="-549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880082" y="2990728"/>
                <a:ext cx="28868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60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0082" y="2990728"/>
                <a:ext cx="2886892" cy="584775"/>
              </a:xfrm>
              <a:prstGeom prst="rect">
                <a:avLst/>
              </a:prstGeom>
              <a:blipFill>
                <a:blip r:embed="rId8"/>
                <a:stretch>
                  <a:fillRect l="-5497" t="-12500" r="-169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6093701" y="1352943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62810" y="1352943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91694" y="2985084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043092" y="2988171"/>
            <a:ext cx="827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082189" y="2990785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B8F58CA-F1CC-4CC3-BC20-9EEE8B50F116}"/>
              </a:ext>
            </a:extLst>
          </p:cNvPr>
          <p:cNvSpPr/>
          <p:nvPr/>
        </p:nvSpPr>
        <p:spPr>
          <a:xfrm>
            <a:off x="2918182" y="2360850"/>
            <a:ext cx="401765" cy="121209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B82E869E-9E07-4BEB-9C25-51A59F91F617}"/>
              </a:ext>
            </a:extLst>
          </p:cNvPr>
          <p:cNvSpPr/>
          <p:nvPr/>
        </p:nvSpPr>
        <p:spPr>
          <a:xfrm>
            <a:off x="2912760" y="3753555"/>
            <a:ext cx="401765" cy="469743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22EAD4D-467E-4421-ADF0-9F8BBCCC7B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908" y="2080407"/>
            <a:ext cx="416546" cy="4062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2E7F6DB-0AED-4847-84FA-BC9E1F701D7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186" y="3498622"/>
            <a:ext cx="416546" cy="4062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0906126-8521-4DAD-BFFD-660E5F4384C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16" y="2080407"/>
            <a:ext cx="416546" cy="40628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A7B822-4EE6-4B1A-8206-12D573AAD4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908" y="2428568"/>
            <a:ext cx="416546" cy="40628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D924817-F91E-4932-A8DD-766CD008F8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16" y="2428568"/>
            <a:ext cx="416546" cy="40628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D8B71C5-60B7-443D-8E1D-A603680C580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723" y="2077536"/>
            <a:ext cx="416546" cy="40628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6887A92-F9D6-435D-82AA-12E09C098F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132" y="2077536"/>
            <a:ext cx="416546" cy="40628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ECECBD1-7D93-4B38-B3A3-AE87CCCD3B2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723" y="2425697"/>
            <a:ext cx="416546" cy="40628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DD21837-27B1-4459-A18C-4D907A7307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132" y="2425697"/>
            <a:ext cx="416546" cy="406286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F1607F4-46E8-42BD-B089-352E43BD2942}"/>
              </a:ext>
            </a:extLst>
          </p:cNvPr>
          <p:cNvSpPr/>
          <p:nvPr/>
        </p:nvSpPr>
        <p:spPr>
          <a:xfrm>
            <a:off x="4860431" y="2048070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C5FEE675-9FAA-47E4-BD9E-36C9A8AFFD4F}"/>
              </a:ext>
            </a:extLst>
          </p:cNvPr>
          <p:cNvSpPr/>
          <p:nvPr/>
        </p:nvSpPr>
        <p:spPr>
          <a:xfrm>
            <a:off x="5386674" y="2053714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BD05A50-9322-4DBE-B8A1-ACA103A0D852}"/>
              </a:ext>
            </a:extLst>
          </p:cNvPr>
          <p:cNvSpPr/>
          <p:nvPr/>
        </p:nvSpPr>
        <p:spPr>
          <a:xfrm>
            <a:off x="5912917" y="2059358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B562268-5867-4B61-84E6-83557DB5DA06}"/>
              </a:ext>
            </a:extLst>
          </p:cNvPr>
          <p:cNvSpPr/>
          <p:nvPr/>
        </p:nvSpPr>
        <p:spPr>
          <a:xfrm>
            <a:off x="6439160" y="2065002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66FF4E9E-A3E6-4B39-847C-67942C38B0D6}"/>
              </a:ext>
            </a:extLst>
          </p:cNvPr>
          <p:cNvSpPr/>
          <p:nvPr/>
        </p:nvSpPr>
        <p:spPr>
          <a:xfrm>
            <a:off x="4856384" y="3624076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320A4F08-A477-47AA-A6D5-006269320E5E}"/>
              </a:ext>
            </a:extLst>
          </p:cNvPr>
          <p:cNvSpPr/>
          <p:nvPr/>
        </p:nvSpPr>
        <p:spPr>
          <a:xfrm>
            <a:off x="5382627" y="3629720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2212AF0-E1D8-42BA-994F-C82253C33DDC}"/>
              </a:ext>
            </a:extLst>
          </p:cNvPr>
          <p:cNvSpPr/>
          <p:nvPr/>
        </p:nvSpPr>
        <p:spPr>
          <a:xfrm>
            <a:off x="5908870" y="3635364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620F7F94-CD1C-4CB4-BC8F-1A68D171C32B}"/>
              </a:ext>
            </a:extLst>
          </p:cNvPr>
          <p:cNvSpPr/>
          <p:nvPr/>
        </p:nvSpPr>
        <p:spPr>
          <a:xfrm>
            <a:off x="6435113" y="3641008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CC1F47C8-3833-43E7-A918-7464EED5374C}"/>
              </a:ext>
            </a:extLst>
          </p:cNvPr>
          <p:cNvSpPr/>
          <p:nvPr/>
        </p:nvSpPr>
        <p:spPr>
          <a:xfrm rot="18810490">
            <a:off x="2559665" y="2288042"/>
            <a:ext cx="401765" cy="138442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EDF3E0F4-196F-412C-B5A8-2DDE7145A3C6}"/>
              </a:ext>
            </a:extLst>
          </p:cNvPr>
          <p:cNvSpPr/>
          <p:nvPr/>
        </p:nvSpPr>
        <p:spPr>
          <a:xfrm>
            <a:off x="2232391" y="3751359"/>
            <a:ext cx="401765" cy="469743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DA3F3A5A-9E07-406E-8FC2-28922BCCE12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10" y="3498622"/>
            <a:ext cx="416546" cy="40628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3731B645-231E-49C4-AE8F-E6DDDA28EAD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186" y="3840638"/>
            <a:ext cx="416546" cy="4062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5B38DB1-3B93-42F2-9DC8-A7D84DBB6AF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10" y="3840638"/>
            <a:ext cx="416546" cy="40628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C7AE45E-4B7F-49F1-8C36-C8CF9778434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186" y="4182654"/>
            <a:ext cx="416546" cy="40628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F2D0729-F89E-4B46-B501-23880189B25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10" y="4182654"/>
            <a:ext cx="416546" cy="406286"/>
          </a:xfrm>
          <a:prstGeom prst="rect">
            <a:avLst/>
          </a:prstGeom>
        </p:spPr>
      </p:pic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9152BF02-477C-4F18-AC1C-506AA5CDDEF2}"/>
              </a:ext>
            </a:extLst>
          </p:cNvPr>
          <p:cNvSpPr/>
          <p:nvPr/>
        </p:nvSpPr>
        <p:spPr>
          <a:xfrm>
            <a:off x="4859788" y="2053714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B3AD691E-1934-40A0-9866-3F34DB18F611}"/>
              </a:ext>
            </a:extLst>
          </p:cNvPr>
          <p:cNvSpPr/>
          <p:nvPr/>
        </p:nvSpPr>
        <p:spPr>
          <a:xfrm>
            <a:off x="5924866" y="2059114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: Rounded Corners 54">
            <a:extLst>
              <a:ext uri="{FF2B5EF4-FFF2-40B4-BE49-F238E27FC236}">
                <a16:creationId xmlns:a16="http://schemas.microsoft.com/office/drawing/2014/main" id="{915BB5B9-7417-45F8-A599-9D18028C3B49}"/>
              </a:ext>
            </a:extLst>
          </p:cNvPr>
          <p:cNvSpPr/>
          <p:nvPr/>
        </p:nvSpPr>
        <p:spPr>
          <a:xfrm>
            <a:off x="4864939" y="3624076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FB8D1BA8-ABD3-4935-9ED9-B9055DFB64BF}"/>
              </a:ext>
            </a:extLst>
          </p:cNvPr>
          <p:cNvSpPr/>
          <p:nvPr/>
        </p:nvSpPr>
        <p:spPr>
          <a:xfrm>
            <a:off x="5930017" y="3624076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26215 0.02014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8" y="99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-0.12778 0.01991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995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0468 -0.02963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-1481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14704 -0.0780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-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215 0.02014 L -4.72222E-6 -7.40741E-7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38" y="-972"/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778 0.01991 L 2.77778E-6 -4.44444E-6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1088"/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468 -0.02963 L -4.72222E-6 3.7037E-6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1505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04 -0.07801 L -4.72222E-6 3.7037E-6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3912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6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00278 -0.09791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4907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00329 0.0963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0.11285 -3.33333E-6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34" y="-23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-0.11285 -3.33333E-6 " pathEditMode="relative" rAng="0" ptsTypes="AA">
                                      <p:cBhvr>
                                        <p:cTn id="1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08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26215 0.02014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8" y="995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-0.1849 0.02176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1088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0468 -0.02963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-1481"/>
                                    </p:animMotion>
                                  </p:childTnLst>
                                </p:cTn>
                              </p:par>
                              <p:par>
                                <p:cTn id="22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12777 -0.02986 " pathEditMode="relative" rAng="0" ptsTypes="AA">
                                      <p:cBhvr>
                                        <p:cTn id="22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1481"/>
                                    </p:animMotion>
                                  </p:childTnLst>
                                </p:cTn>
                              </p:par>
                              <p:par>
                                <p:cTn id="22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6076 -0.025 " pathEditMode="relative" rAng="0" ptsTypes="AA">
                                      <p:cBhvr>
                                        <p:cTn id="22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38" y="-1250"/>
                                    </p:animMotion>
                                  </p:childTnLst>
                                </p:cTn>
                              </p:par>
                              <p:par>
                                <p:cTn id="22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18246 -0.02037 " pathEditMode="relative" rAng="0" ptsTypes="AA">
                                      <p:cBhvr>
                                        <p:cTn id="22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32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7" grpId="2"/>
      <p:bldP spid="11" grpId="0"/>
      <p:bldP spid="12" grpId="0"/>
      <p:bldP spid="12" grpId="1"/>
      <p:bldP spid="17" grpId="0"/>
      <p:bldP spid="17" grpId="1"/>
      <p:bldP spid="23" grpId="0"/>
      <p:bldP spid="24" grpId="0"/>
      <p:bldP spid="37" grpId="0"/>
      <p:bldP spid="37" grpId="1"/>
      <p:bldP spid="38" grpId="0"/>
      <p:bldP spid="38" grpId="1"/>
      <p:bldP spid="38" grpId="2"/>
      <p:bldP spid="41" grpId="0"/>
      <p:bldP spid="42" grpId="0"/>
      <p:bldP spid="46" grpId="0"/>
      <p:bldP spid="46" grpId="1"/>
      <p:bldP spid="46" grpId="2"/>
      <p:bldP spid="2" grpId="0" animBg="1"/>
      <p:bldP spid="2" grpId="1" animBg="1"/>
      <p:bldP spid="19" grpId="0" animBg="1"/>
      <p:bldP spid="19" grpId="1" animBg="1"/>
      <p:bldP spid="3" grpId="0" animBg="1"/>
      <p:bldP spid="3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9" grpId="0" animBg="1"/>
      <p:bldP spid="39" grpId="1" animBg="1"/>
      <p:bldP spid="40" grpId="0" animBg="1"/>
      <p:bldP spid="40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53" grpId="0" animBg="1"/>
      <p:bldP spid="54" grpId="0" animBg="1"/>
      <p:bldP spid="55" grpId="0" animBg="1"/>
      <p:bldP spid="5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01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3.4|5.8|1.6|1.6|4.7|1.7|5|11.9|3.2|4.2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1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.2|2.6|9.2|0.6|0.9|4.6|7.5|3.6|6.4|3.4|5.5|0.6|13|1.1|8.6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8.3|2.6|10.9|4.4|2.1|2.4|0.6|8.2|1.9|7.1|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2.8|3.2|0.7|1.1|0.8|1.7|2.7|1.4|1.8|0.6|5.6|1.2|3.8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.2|11.2|1.5|2|1.6|0.5|4.6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3.3|2.8|1.5|2.6|5.3|1.6|1.1|0.5|0.4|0.4|5.2|0.5|0.8|8|1|0.8|6.3|0.7|0.7|2.1|1.9|4.7|1.4|5.2|7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5D6032-21E2-46D4-909A-CF137AE64F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8882</TotalTime>
  <Words>212</Words>
  <Application>Microsoft Office PowerPoint</Application>
  <PresentationFormat>On-screen Show (4:3)</PresentationFormat>
  <Paragraphs>118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1-6 on the worksheet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227</cp:revision>
  <dcterms:created xsi:type="dcterms:W3CDTF">2019-07-05T11:02:13Z</dcterms:created>
  <dcterms:modified xsi:type="dcterms:W3CDTF">2022-01-08T11:27:39Z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