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1C39-4CFA-9040-AE2E-25921F4A00E7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4708-8B6D-8E4F-88E5-DD906F25D2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022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1C39-4CFA-9040-AE2E-25921F4A00E7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4708-8B6D-8E4F-88E5-DD906F25D2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2137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1C39-4CFA-9040-AE2E-25921F4A00E7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4708-8B6D-8E4F-88E5-DD906F25D2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565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1C39-4CFA-9040-AE2E-25921F4A00E7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4708-8B6D-8E4F-88E5-DD906F25D2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4337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1C39-4CFA-9040-AE2E-25921F4A00E7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4708-8B6D-8E4F-88E5-DD906F25D2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357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1C39-4CFA-9040-AE2E-25921F4A00E7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4708-8B6D-8E4F-88E5-DD906F25D2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59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1C39-4CFA-9040-AE2E-25921F4A00E7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4708-8B6D-8E4F-88E5-DD906F25D2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106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1C39-4CFA-9040-AE2E-25921F4A00E7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4708-8B6D-8E4F-88E5-DD906F25D2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617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1C39-4CFA-9040-AE2E-25921F4A00E7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4708-8B6D-8E4F-88E5-DD906F25D2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8360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1C39-4CFA-9040-AE2E-25921F4A00E7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4708-8B6D-8E4F-88E5-DD906F25D2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231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1C39-4CFA-9040-AE2E-25921F4A00E7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4708-8B6D-8E4F-88E5-DD906F25D2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2035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961C39-4CFA-9040-AE2E-25921F4A00E7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D4708-8B6D-8E4F-88E5-DD906F25D2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23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Year 2 PP WS2_Page_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5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5220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2_Page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6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8667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2_Page_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6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8417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2_Page_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5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9087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2_Page_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5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6473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2_Page_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6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4881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2_Page_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5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6199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2_Page_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5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3336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2_Page_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5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9097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Melanie Anderson</cp:lastModifiedBy>
  <cp:revision>1</cp:revision>
  <dcterms:created xsi:type="dcterms:W3CDTF">2019-07-04T19:31:51Z</dcterms:created>
  <dcterms:modified xsi:type="dcterms:W3CDTF">2021-12-12T08:20:56Z</dcterms:modified>
</cp:coreProperties>
</file>