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04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9A679-EB74-4F9B-A136-CFE905B6A2D2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5363D-DBE6-42E9-8A4F-A74825D411B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/>
          <a:lstStyle/>
          <a:p>
            <a:r>
              <a:rPr lang="en-GB" dirty="0" smtClean="0"/>
              <a:t>How to make a model arm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96752"/>
            <a:ext cx="7610475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How to make a model arm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make a model arm</dc:title>
  <dc:creator>Graham</dc:creator>
  <cp:lastModifiedBy>Susan Tarpey</cp:lastModifiedBy>
  <cp:revision>1</cp:revision>
  <dcterms:created xsi:type="dcterms:W3CDTF">2012-08-30T16:30:02Z</dcterms:created>
  <dcterms:modified xsi:type="dcterms:W3CDTF">2020-06-28T12:25:07Z</dcterms:modified>
</cp:coreProperties>
</file>