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18.xml" ContentType="application/vnd.openxmlformats-officedocument.presentationml.notesSlide+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slideLayouts/slideLayout10.xml" ContentType="application/vnd.openxmlformats-officedocument.presentationml.slideLayout+xml"/>
  <Default Extension="tiff" ContentType="image/tiff"/>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Layouts/slideLayout3.xml" ContentType="application/vnd.openxmlformats-officedocument.presentationml.slideLayout+xml"/>
  <Default Extension="jpeg" ContentType="image/jpeg"/>
  <Override PartName="/ppt/notesSlides/notesSlide17.xml" ContentType="application/vnd.openxmlformats-officedocument.presentationml.notesSlide+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0"/>
  </p:notesMasterIdLst>
  <p:sldIdLst>
    <p:sldId id="261" r:id="rId2"/>
    <p:sldId id="263" r:id="rId3"/>
    <p:sldId id="278" r:id="rId4"/>
    <p:sldId id="266" r:id="rId5"/>
    <p:sldId id="271" r:id="rId6"/>
    <p:sldId id="265" r:id="rId7"/>
    <p:sldId id="272" r:id="rId8"/>
    <p:sldId id="267" r:id="rId9"/>
    <p:sldId id="281" r:id="rId10"/>
    <p:sldId id="275" r:id="rId11"/>
    <p:sldId id="279" r:id="rId12"/>
    <p:sldId id="277" r:id="rId13"/>
    <p:sldId id="276" r:id="rId14"/>
    <p:sldId id="270" r:id="rId15"/>
    <p:sldId id="273" r:id="rId16"/>
    <p:sldId id="274" r:id="rId17"/>
    <p:sldId id="280" r:id="rId18"/>
    <p:sldId id="260" r:id="rId19"/>
  </p:sldIdLst>
  <p:sldSz cx="12192000" cy="6858000"/>
  <p:notesSz cx="6858000" cy="9144000"/>
  <p:defaultTex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showPr>
  <p:clrMru>
    <a:srgbClr val="FE6701"/>
    <a:srgbClr val="FBB9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31348"/>
    <p:restoredTop sz="93061"/>
  </p:normalViewPr>
  <p:slideViewPr>
    <p:cSldViewPr snapToGrid="0">
      <p:cViewPr varScale="1">
        <p:scale>
          <a:sx n="67" d="100"/>
          <a:sy n="67" d="100"/>
        </p:scale>
        <p:origin x="-102" y="-198"/>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fontAlgn="auto">
              <a:spcBef>
                <a:spcPts val="0"/>
              </a:spcBef>
              <a:spcAft>
                <a:spcPts val="0"/>
              </a:spcAft>
              <a:defRPr sz="1200">
                <a:latin typeface="+mn-lt"/>
              </a:defRPr>
            </a:lvl1pPr>
          </a:lstStyle>
          <a:p>
            <a:pPr>
              <a:defRPr/>
            </a:pPr>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fontAlgn="auto">
              <a:spcBef>
                <a:spcPts val="0"/>
              </a:spcBef>
              <a:spcAft>
                <a:spcPts val="0"/>
              </a:spcAft>
              <a:defRPr sz="1200">
                <a:latin typeface="+mn-lt"/>
              </a:defRPr>
            </a:lvl1pPr>
          </a:lstStyle>
          <a:p>
            <a:pPr>
              <a:defRPr/>
            </a:pPr>
            <a:fld id="{602A4887-687C-4326-86D2-3C0E37FDDCF3}" type="datetimeFigureOut">
              <a:rPr lang="en-GB"/>
              <a:pPr>
                <a:defRPr/>
              </a:pPr>
              <a:t>28/05/2020</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pPr lvl="0"/>
            <a:endParaRPr lang="en-GB" noProof="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fontAlgn="auto">
              <a:spcBef>
                <a:spcPts val="0"/>
              </a:spcBef>
              <a:spcAft>
                <a:spcPts val="0"/>
              </a:spcAft>
              <a:defRPr sz="1200">
                <a:latin typeface="+mn-lt"/>
              </a:defRPr>
            </a:lvl1pPr>
          </a:lstStyle>
          <a:p>
            <a:pPr>
              <a:defRPr/>
            </a:pPr>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fontAlgn="auto">
              <a:spcBef>
                <a:spcPts val="0"/>
              </a:spcBef>
              <a:spcAft>
                <a:spcPts val="0"/>
              </a:spcAft>
              <a:defRPr sz="1200">
                <a:latin typeface="+mn-lt"/>
              </a:defRPr>
            </a:lvl1pPr>
          </a:lstStyle>
          <a:p>
            <a:pPr>
              <a:defRPr/>
            </a:pPr>
            <a:fld id="{DF0156C6-FAB7-482F-8CDF-0BAB50AA71E3}" type="slidenum">
              <a:rPr lang="en-GB"/>
              <a:pPr>
                <a:defRPr/>
              </a:pPr>
              <a:t>‹#›</a:t>
            </a:fld>
            <a:endParaRPr lang="en-GB"/>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1" name="Rectangle 2"/>
          <p:cNvSpPr>
            <a:spLocks noGrp="1" noRot="1" noChangeAspect="1" noTextEdit="1"/>
          </p:cNvSpPr>
          <p:nvPr>
            <p:ph type="sldImg"/>
          </p:nvPr>
        </p:nvSpPr>
        <p:spPr bwMode="auto">
          <a:noFill/>
          <a:ln>
            <a:solidFill>
              <a:srgbClr val="000000"/>
            </a:solidFill>
            <a:miter lim="800000"/>
            <a:headEnd/>
            <a:tailEnd/>
          </a:ln>
        </p:spPr>
      </p:sp>
      <p:sp>
        <p:nvSpPr>
          <p:cNvPr id="15362"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endParaRPr lang="en-US"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9" name="Rectangle 2"/>
          <p:cNvSpPr>
            <a:spLocks noGrp="1" noRot="1" noChangeAspect="1" noTextEdit="1"/>
          </p:cNvSpPr>
          <p:nvPr>
            <p:ph type="sldImg"/>
          </p:nvPr>
        </p:nvSpPr>
        <p:spPr bwMode="auto">
          <a:noFill/>
          <a:ln>
            <a:solidFill>
              <a:srgbClr val="000000"/>
            </a:solidFill>
            <a:miter lim="800000"/>
            <a:headEnd/>
            <a:tailEnd/>
          </a:ln>
        </p:spPr>
      </p:sp>
      <p:sp>
        <p:nvSpPr>
          <p:cNvPr id="17410"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endParaRPr lang="en-US"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Rectangle 2"/>
          <p:cNvSpPr>
            <a:spLocks noGrp="1" noRot="1" noChangeAspect="1" noTextEdit="1"/>
          </p:cNvSpPr>
          <p:nvPr>
            <p:ph type="sldImg"/>
          </p:nvPr>
        </p:nvSpPr>
        <p:spPr bwMode="auto">
          <a:noFill/>
          <a:ln>
            <a:solidFill>
              <a:srgbClr val="000000"/>
            </a:solidFill>
            <a:miter lim="800000"/>
            <a:headEnd/>
            <a:tailEnd/>
          </a:ln>
        </p:spPr>
      </p:sp>
      <p:sp>
        <p:nvSpPr>
          <p:cNvPr id="19458"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endParaRPr lang="en-US"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Rot="1" noChangeAspect="1" noTextEdit="1"/>
          </p:cNvSpPr>
          <p:nvPr>
            <p:ph type="sldImg"/>
          </p:nvPr>
        </p:nvSpPr>
        <p:spPr bwMode="auto">
          <a:noFill/>
          <a:ln>
            <a:solidFill>
              <a:srgbClr val="000000"/>
            </a:solidFill>
            <a:miter lim="800000"/>
            <a:headEnd/>
            <a:tailEnd/>
          </a:ln>
        </p:spPr>
      </p:sp>
      <p:sp>
        <p:nvSpPr>
          <p:cNvPr id="21506"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endParaRPr lang="en-US"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3" name="Rectangle 2"/>
          <p:cNvSpPr>
            <a:spLocks noGrp="1" noRot="1" noChangeAspect="1" noTextEdit="1"/>
          </p:cNvSpPr>
          <p:nvPr>
            <p:ph type="sldImg"/>
          </p:nvPr>
        </p:nvSpPr>
        <p:spPr bwMode="auto">
          <a:noFill/>
          <a:ln>
            <a:solidFill>
              <a:srgbClr val="000000"/>
            </a:solidFill>
            <a:miter lim="800000"/>
            <a:headEnd/>
            <a:tailEnd/>
          </a:ln>
        </p:spPr>
      </p:sp>
      <p:sp>
        <p:nvSpPr>
          <p:cNvPr id="23554"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endParaRPr lang="en-US"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1" name="Rectangle 2"/>
          <p:cNvSpPr>
            <a:spLocks noGrp="1" noRot="1" noChangeAspect="1" noTextEdit="1"/>
          </p:cNvSpPr>
          <p:nvPr>
            <p:ph type="sldImg"/>
          </p:nvPr>
        </p:nvSpPr>
        <p:spPr bwMode="auto">
          <a:noFill/>
          <a:ln>
            <a:solidFill>
              <a:srgbClr val="000000"/>
            </a:solidFill>
            <a:miter lim="800000"/>
            <a:headEnd/>
            <a:tailEnd/>
          </a:ln>
        </p:spPr>
      </p:sp>
      <p:sp>
        <p:nvSpPr>
          <p:cNvPr id="25602"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endParaRPr lang="en-US"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49" name="Rectangle 2"/>
          <p:cNvSpPr>
            <a:spLocks noGrp="1" noRot="1" noChangeAspect="1" noTextEdit="1"/>
          </p:cNvSpPr>
          <p:nvPr>
            <p:ph type="sldImg"/>
          </p:nvPr>
        </p:nvSpPr>
        <p:spPr bwMode="auto">
          <a:noFill/>
          <a:ln>
            <a:solidFill>
              <a:srgbClr val="000000"/>
            </a:solidFill>
            <a:miter lim="800000"/>
            <a:headEnd/>
            <a:tailEnd/>
          </a:ln>
        </p:spPr>
      </p:sp>
      <p:sp>
        <p:nvSpPr>
          <p:cNvPr id="27650"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endParaRPr lang="en-US" smtClean="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7" name="Rectangle 2"/>
          <p:cNvSpPr>
            <a:spLocks noGrp="1" noRot="1" noChangeAspect="1" noTextEdit="1"/>
          </p:cNvSpPr>
          <p:nvPr>
            <p:ph type="sldImg"/>
          </p:nvPr>
        </p:nvSpPr>
        <p:spPr bwMode="auto">
          <a:noFill/>
          <a:ln>
            <a:solidFill>
              <a:srgbClr val="000000"/>
            </a:solidFill>
            <a:miter lim="800000"/>
            <a:headEnd/>
            <a:tailEnd/>
          </a:ln>
        </p:spPr>
      </p:sp>
      <p:sp>
        <p:nvSpPr>
          <p:cNvPr id="29698"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endParaRPr lang="en-US" smtClean="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5" name="Rectangle 2"/>
          <p:cNvSpPr>
            <a:spLocks noGrp="1" noRot="1" noChangeAspect="1" noTextEdit="1"/>
          </p:cNvSpPr>
          <p:nvPr>
            <p:ph type="sldImg"/>
          </p:nvPr>
        </p:nvSpPr>
        <p:spPr bwMode="auto">
          <a:noFill/>
          <a:ln>
            <a:solidFill>
              <a:srgbClr val="000000"/>
            </a:solidFill>
            <a:miter lim="800000"/>
            <a:headEnd/>
            <a:tailEnd/>
          </a:ln>
        </p:spPr>
      </p:sp>
      <p:sp>
        <p:nvSpPr>
          <p:cNvPr id="31746"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endParaRPr lang="en-US" smtClean="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3" name="Rectangle 2"/>
          <p:cNvSpPr>
            <a:spLocks noGrp="1" noRot="1" noChangeAspect="1" noTextEdit="1"/>
          </p:cNvSpPr>
          <p:nvPr>
            <p:ph type="sldImg"/>
          </p:nvPr>
        </p:nvSpPr>
        <p:spPr bwMode="auto">
          <a:noFill/>
          <a:ln>
            <a:solidFill>
              <a:srgbClr val="000000"/>
            </a:solidFill>
            <a:miter lim="800000"/>
            <a:headEnd/>
            <a:tailEnd/>
          </a:ln>
        </p:spPr>
      </p:sp>
      <p:sp>
        <p:nvSpPr>
          <p:cNvPr id="33794"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endParaRPr lang="en-US" smtClean="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1" name="Rectangle 2"/>
          <p:cNvSpPr>
            <a:spLocks noGrp="1" noRot="1" noChangeAspect="1" noTextEdit="1"/>
          </p:cNvSpPr>
          <p:nvPr>
            <p:ph type="sldImg"/>
          </p:nvPr>
        </p:nvSpPr>
        <p:spPr bwMode="auto">
          <a:noFill/>
          <a:ln>
            <a:solidFill>
              <a:srgbClr val="000000"/>
            </a:solidFill>
            <a:miter lim="800000"/>
            <a:headEnd/>
            <a:tailEnd/>
          </a:ln>
        </p:spPr>
      </p:sp>
      <p:sp>
        <p:nvSpPr>
          <p:cNvPr id="35842"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endParaRPr lang="en-US" smtClean="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89" name="Rectangle 2"/>
          <p:cNvSpPr>
            <a:spLocks noGrp="1" noRot="1" noChangeAspect="1" noTextEdit="1"/>
          </p:cNvSpPr>
          <p:nvPr>
            <p:ph type="sldImg"/>
          </p:nvPr>
        </p:nvSpPr>
        <p:spPr bwMode="auto">
          <a:noFill/>
          <a:ln>
            <a:solidFill>
              <a:srgbClr val="000000"/>
            </a:solidFill>
            <a:miter lim="800000"/>
            <a:headEnd/>
            <a:tailEnd/>
          </a:ln>
        </p:spPr>
      </p:sp>
      <p:sp>
        <p:nvSpPr>
          <p:cNvPr id="37890"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endParaRPr lang="en-US" smtClean="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7" name="Rectangle 2"/>
          <p:cNvSpPr>
            <a:spLocks noGrp="1" noRot="1" noChangeAspect="1" noTextEdit="1"/>
          </p:cNvSpPr>
          <p:nvPr>
            <p:ph type="sldImg"/>
          </p:nvPr>
        </p:nvSpPr>
        <p:spPr bwMode="auto">
          <a:noFill/>
          <a:ln>
            <a:solidFill>
              <a:srgbClr val="000000"/>
            </a:solidFill>
            <a:miter lim="800000"/>
            <a:headEnd/>
            <a:tailEnd/>
          </a:ln>
        </p:spPr>
      </p:sp>
      <p:sp>
        <p:nvSpPr>
          <p:cNvPr id="39938"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endParaRPr lang="en-US" smtClean="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5" name="Rectangle 2"/>
          <p:cNvSpPr>
            <a:spLocks noGrp="1" noRot="1" noChangeAspect="1" noTextEdit="1"/>
          </p:cNvSpPr>
          <p:nvPr>
            <p:ph type="sldImg"/>
          </p:nvPr>
        </p:nvSpPr>
        <p:spPr bwMode="auto">
          <a:noFill/>
          <a:ln>
            <a:solidFill>
              <a:srgbClr val="000000"/>
            </a:solidFill>
            <a:miter lim="800000"/>
            <a:headEnd/>
            <a:tailEnd/>
          </a:ln>
        </p:spPr>
      </p:sp>
      <p:sp>
        <p:nvSpPr>
          <p:cNvPr id="41986"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endParaRPr lang="en-US" smtClean="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3" name="Slide Image Placeholder 1"/>
          <p:cNvSpPr>
            <a:spLocks noGrp="1" noRot="1" noChangeAspect="1"/>
          </p:cNvSpPr>
          <p:nvPr>
            <p:ph type="sldImg"/>
          </p:nvPr>
        </p:nvSpPr>
        <p:spPr bwMode="auto">
          <a:noFill/>
          <a:ln>
            <a:solidFill>
              <a:srgbClr val="000000"/>
            </a:solidFill>
            <a:miter lim="800000"/>
            <a:headEnd/>
            <a:tailEnd/>
          </a:ln>
        </p:spPr>
      </p:sp>
      <p:sp>
        <p:nvSpPr>
          <p:cNvPr id="44034"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GB" smtClean="0"/>
          </a:p>
        </p:txBody>
      </p:sp>
      <p:sp>
        <p:nvSpPr>
          <p:cNvPr id="29699"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91A1585F-9EC5-41B0-85F1-96ED43FD6187}" type="slidenum">
              <a:rPr lang="en-GB"/>
              <a:pPr fontAlgn="base">
                <a:spcBef>
                  <a:spcPct val="0"/>
                </a:spcBef>
                <a:spcAft>
                  <a:spcPct val="0"/>
                </a:spcAft>
                <a:defRPr/>
              </a:pPr>
              <a:t>15</a:t>
            </a:fld>
            <a:endParaRPr lang="en-GB"/>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1" name="Rectangle 2"/>
          <p:cNvSpPr>
            <a:spLocks noGrp="1" noRot="1" noChangeAspect="1" noTextEdit="1"/>
          </p:cNvSpPr>
          <p:nvPr>
            <p:ph type="sldImg"/>
          </p:nvPr>
        </p:nvSpPr>
        <p:spPr bwMode="auto">
          <a:noFill/>
          <a:ln>
            <a:solidFill>
              <a:srgbClr val="000000"/>
            </a:solidFill>
            <a:miter lim="800000"/>
            <a:headEnd/>
            <a:tailEnd/>
          </a:ln>
        </p:spPr>
      </p:sp>
      <p:sp>
        <p:nvSpPr>
          <p:cNvPr id="46082"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endParaRPr lang="en-US" smtClean="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29" name="Rectangle 2"/>
          <p:cNvSpPr>
            <a:spLocks noGrp="1" noRot="1" noChangeAspect="1" noTextEdit="1"/>
          </p:cNvSpPr>
          <p:nvPr>
            <p:ph type="sldImg"/>
          </p:nvPr>
        </p:nvSpPr>
        <p:spPr bwMode="auto">
          <a:noFill/>
          <a:ln>
            <a:solidFill>
              <a:srgbClr val="000000"/>
            </a:solidFill>
            <a:miter lim="800000"/>
            <a:headEnd/>
            <a:tailEnd/>
          </a:ln>
        </p:spPr>
      </p:sp>
      <p:sp>
        <p:nvSpPr>
          <p:cNvPr id="48130"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endParaRPr lang="en-US" smtClean="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7" name="Rectangle 2"/>
          <p:cNvSpPr>
            <a:spLocks noGrp="1" noRot="1" noChangeAspect="1" noTextEdit="1"/>
          </p:cNvSpPr>
          <p:nvPr>
            <p:ph type="sldImg"/>
          </p:nvPr>
        </p:nvSpPr>
        <p:spPr bwMode="auto">
          <a:noFill/>
          <a:ln>
            <a:solidFill>
              <a:srgbClr val="000000"/>
            </a:solidFill>
            <a:miter lim="800000"/>
            <a:headEnd/>
            <a:tailEnd/>
          </a:ln>
        </p:spPr>
      </p:sp>
      <p:sp>
        <p:nvSpPr>
          <p:cNvPr id="50178"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endParaRPr lang="en-US"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4" name="Rectangle 7">
            <a:extLst>
              <a:ext uri="{FF2B5EF4-FFF2-40B4-BE49-F238E27FC236}"/>
            </a:extLst>
          </p:cNvPr>
          <p:cNvSpPr/>
          <p:nvPr/>
        </p:nvSpPr>
        <p:spPr>
          <a:xfrm rot="5400000">
            <a:off x="858044" y="346869"/>
            <a:ext cx="146050" cy="70326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latin typeface="Calibri" panose="020F0502020204030204"/>
            </a:endParaRPr>
          </a:p>
        </p:txBody>
      </p:sp>
      <p:sp>
        <p:nvSpPr>
          <p:cNvPr id="5" name="Rectangle 9">
            <a:extLst>
              <a:ext uri="{FF2B5EF4-FFF2-40B4-BE49-F238E27FC236}"/>
            </a:extLst>
          </p:cNvPr>
          <p:cNvSpPr/>
          <p:nvPr/>
        </p:nvSpPr>
        <p:spPr>
          <a:xfrm flipV="1">
            <a:off x="579438" y="4500563"/>
            <a:ext cx="11033125" cy="19050"/>
          </a:xfrm>
          <a:prstGeom prst="rect">
            <a:avLst/>
          </a:prstGeom>
          <a:solidFill>
            <a:schemeClr val="tx2">
              <a:lumMod val="25000"/>
              <a:lumOff val="75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latin typeface="Calibri" panose="020F0502020204030204"/>
            </a:endParaRPr>
          </a:p>
        </p:txBody>
      </p:sp>
      <p:sp>
        <p:nvSpPr>
          <p:cNvPr id="2" name="Title 1">
            <a:extLst>
              <a:ext uri="{FF2B5EF4-FFF2-40B4-BE49-F238E27FC236}"/>
            </a:extLst>
          </p:cNvPr>
          <p:cNvSpPr>
            <a:spLocks noGrp="1"/>
          </p:cNvSpPr>
          <p:nvPr>
            <p:ph type="ctrTitle"/>
          </p:nvPr>
        </p:nvSpPr>
        <p:spPr>
          <a:xfrm>
            <a:off x="576072" y="1124712"/>
            <a:ext cx="11036808" cy="3172968"/>
          </a:xfrm>
        </p:spPr>
        <p:txBody>
          <a:bodyPr anchor="b">
            <a:normAutofit/>
          </a:bodyPr>
          <a:lstStyle>
            <a:lvl1pPr algn="l">
              <a:defRPr sz="8000"/>
            </a:lvl1pPr>
          </a:lstStyle>
          <a:p>
            <a:r>
              <a:rPr lang="en-US" dirty="0"/>
              <a:t>Click to edit Master title style</a:t>
            </a:r>
          </a:p>
        </p:txBody>
      </p:sp>
      <p:sp>
        <p:nvSpPr>
          <p:cNvPr id="3" name="Subtitle 2">
            <a:extLst>
              <a:ext uri="{FF2B5EF4-FFF2-40B4-BE49-F238E27FC236}"/>
            </a:extLst>
          </p:cNvPr>
          <p:cNvSpPr>
            <a:spLocks noGrp="1"/>
          </p:cNvSpPr>
          <p:nvPr>
            <p:ph type="subTitle" idx="1"/>
          </p:nvPr>
        </p:nvSpPr>
        <p:spPr>
          <a:xfrm>
            <a:off x="576072" y="4727448"/>
            <a:ext cx="11036808" cy="1481328"/>
          </a:xfrm>
        </p:spPr>
        <p:txBody>
          <a:bodyPr>
            <a:normAutofit/>
          </a:bodyPr>
          <a:lstStyle>
            <a:lvl1pPr marL="0" indent="0" algn="l">
              <a:buNone/>
              <a:defRPr sz="2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6" name="Date Placeholder 3">
            <a:extLst>
              <a:ext uri="{FF2B5EF4-FFF2-40B4-BE49-F238E27FC236}"/>
            </a:extLst>
          </p:cNvPr>
          <p:cNvSpPr>
            <a:spLocks noGrp="1"/>
          </p:cNvSpPr>
          <p:nvPr>
            <p:ph type="dt" sz="half" idx="10"/>
          </p:nvPr>
        </p:nvSpPr>
        <p:spPr>
          <a:xfrm>
            <a:off x="576263" y="6356350"/>
            <a:ext cx="2743200" cy="365125"/>
          </a:xfrm>
        </p:spPr>
        <p:txBody>
          <a:bodyPr/>
          <a:lstStyle>
            <a:lvl1pPr>
              <a:defRPr/>
            </a:lvl1pPr>
          </a:lstStyle>
          <a:p>
            <a:pPr>
              <a:defRPr/>
            </a:pPr>
            <a:fld id="{71746B5F-9449-43F7-AB39-182F53C5C12C}" type="datetimeFigureOut">
              <a:rPr lang="en-US"/>
              <a:pPr>
                <a:defRPr/>
              </a:pPr>
              <a:t>5/28/2020</a:t>
            </a:fld>
            <a:endParaRPr lang="en-US" dirty="0"/>
          </a:p>
        </p:txBody>
      </p:sp>
      <p:sp>
        <p:nvSpPr>
          <p:cNvPr id="7" name="Footer Placeholder 4">
            <a:extLst>
              <a:ext uri="{FF2B5EF4-FFF2-40B4-BE49-F238E27FC236}"/>
            </a:extLst>
          </p:cNvPr>
          <p:cNvSpPr>
            <a:spLocks noGrp="1"/>
          </p:cNvSpPr>
          <p:nvPr>
            <p:ph type="ftr" sz="quarter" idx="11"/>
          </p:nvPr>
        </p:nvSpPr>
        <p:spPr/>
        <p:txBody>
          <a:bodyPr/>
          <a:lstStyle>
            <a:lvl1pPr>
              <a:defRPr/>
            </a:lvl1pPr>
          </a:lstStyle>
          <a:p>
            <a:pPr>
              <a:defRPr/>
            </a:pPr>
            <a:endParaRPr lang="en-US"/>
          </a:p>
        </p:txBody>
      </p:sp>
      <p:sp>
        <p:nvSpPr>
          <p:cNvPr id="8" name="Slide Number Placeholder 5">
            <a:extLst>
              <a:ext uri="{FF2B5EF4-FFF2-40B4-BE49-F238E27FC236}"/>
            </a:extLst>
          </p:cNvPr>
          <p:cNvSpPr>
            <a:spLocks noGrp="1"/>
          </p:cNvSpPr>
          <p:nvPr>
            <p:ph type="sldNum" sz="quarter" idx="12"/>
          </p:nvPr>
        </p:nvSpPr>
        <p:spPr>
          <a:xfrm>
            <a:off x="8869363" y="6356350"/>
            <a:ext cx="2743200" cy="365125"/>
          </a:xfrm>
        </p:spPr>
        <p:txBody>
          <a:bodyPr/>
          <a:lstStyle>
            <a:lvl1pPr>
              <a:defRPr/>
            </a:lvl1pPr>
          </a:lstStyle>
          <a:p>
            <a:pPr>
              <a:defRPr/>
            </a:pPr>
            <a:fld id="{19A689E5-27A1-4790-B2AC-F7DE1A3E434E}" type="slidenum">
              <a:rPr lang="en-US"/>
              <a:pPr>
                <a:defRPr/>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useBgFill="1">
        <p:nvSpPr>
          <p:cNvPr id="4" name="Rectangle 7">
            <a:extLst>
              <a:ext uri="{FF2B5EF4-FFF2-40B4-BE49-F238E27FC236}"/>
            </a:extLst>
          </p:cNvPr>
          <p:cNvSpPr/>
          <p:nvPr/>
        </p:nvSpPr>
        <p:spPr>
          <a:xfrm>
            <a:off x="558800" y="0"/>
            <a:ext cx="11166475" cy="2019300"/>
          </a:xfrm>
          <a:prstGeom prst="rect">
            <a:avLst/>
          </a:prstGeom>
          <a:ln w="9525">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latin typeface="Calibri" panose="020F0502020204030204"/>
            </a:endParaRPr>
          </a:p>
        </p:txBody>
      </p:sp>
      <p:sp useBgFill="1">
        <p:nvSpPr>
          <p:cNvPr id="5" name="Rectangle 9">
            <a:extLst>
              <a:ext uri="{FF2B5EF4-FFF2-40B4-BE49-F238E27FC236}"/>
            </a:extLst>
          </p:cNvPr>
          <p:cNvSpPr/>
          <p:nvPr/>
        </p:nvSpPr>
        <p:spPr>
          <a:xfrm>
            <a:off x="566738" y="0"/>
            <a:ext cx="11155362" cy="2011363"/>
          </a:xfrm>
          <a:prstGeom prst="rect">
            <a:avLst/>
          </a:pr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latin typeface="Calibri" panose="020F0502020204030204"/>
            </a:endParaRPr>
          </a:p>
        </p:txBody>
      </p:sp>
      <p:sp>
        <p:nvSpPr>
          <p:cNvPr id="6" name="Rectangle 11">
            <a:extLst>
              <a:ext uri="{FF2B5EF4-FFF2-40B4-BE49-F238E27FC236}"/>
            </a:extLst>
          </p:cNvPr>
          <p:cNvSpPr/>
          <p:nvPr/>
        </p:nvSpPr>
        <p:spPr>
          <a:xfrm>
            <a:off x="498475" y="787400"/>
            <a:ext cx="128588" cy="70326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latin typeface="Calibri" panose="020F0502020204030204"/>
            </a:endParaRPr>
          </a:p>
        </p:txBody>
      </p:sp>
      <p:sp>
        <p:nvSpPr>
          <p:cNvPr id="2" name="Title 1">
            <a:extLst>
              <a:ext uri="{FF2B5EF4-FFF2-40B4-BE49-F238E27FC236}"/>
            </a:extLst>
          </p:cNvPr>
          <p:cNvSpPr>
            <a:spLocks noGrp="1"/>
          </p:cNvSpPr>
          <p:nvPr>
            <p:ph type="title"/>
          </p:nvPr>
        </p:nvSpPr>
        <p:spPr>
          <a:xfrm>
            <a:off x="1115568" y="548640"/>
            <a:ext cx="10168128" cy="1179576"/>
          </a:xfrm>
        </p:spPr>
        <p:txBody>
          <a:bodyPr>
            <a:normAutofit/>
          </a:bodyPr>
          <a:lstStyle>
            <a:lvl1pPr>
              <a:defRPr sz="4000"/>
            </a:lvl1pPr>
          </a:lstStyle>
          <a:p>
            <a:r>
              <a:rPr lang="en-US" dirty="0"/>
              <a:t>Click to edit Master title style</a:t>
            </a:r>
          </a:p>
        </p:txBody>
      </p:sp>
      <p:sp>
        <p:nvSpPr>
          <p:cNvPr id="3" name="Content Placeholder 2">
            <a:extLst>
              <a:ext uri="{FF2B5EF4-FFF2-40B4-BE49-F238E27FC236}"/>
            </a:extLst>
          </p:cNvPr>
          <p:cNvSpPr>
            <a:spLocks noGrp="1"/>
          </p:cNvSpPr>
          <p:nvPr>
            <p:ph idx="1"/>
          </p:nvPr>
        </p:nvSpPr>
        <p:spPr>
          <a:xfrm>
            <a:off x="1115568" y="2478024"/>
            <a:ext cx="10168128" cy="3694176"/>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3">
            <a:extLst>
              <a:ext uri="{FF2B5EF4-FFF2-40B4-BE49-F238E27FC236}"/>
            </a:extLst>
          </p:cNvPr>
          <p:cNvSpPr>
            <a:spLocks noGrp="1"/>
          </p:cNvSpPr>
          <p:nvPr>
            <p:ph type="dt" sz="half" idx="10"/>
          </p:nvPr>
        </p:nvSpPr>
        <p:spPr>
          <a:xfrm>
            <a:off x="1116013" y="6356350"/>
            <a:ext cx="2743200" cy="365125"/>
          </a:xfrm>
        </p:spPr>
        <p:txBody>
          <a:bodyPr/>
          <a:lstStyle>
            <a:lvl1pPr>
              <a:defRPr/>
            </a:lvl1pPr>
          </a:lstStyle>
          <a:p>
            <a:pPr>
              <a:defRPr/>
            </a:pPr>
            <a:fld id="{919102C6-CC50-4705-BCCC-A053CCCB91D2}" type="datetimeFigureOut">
              <a:rPr lang="en-US"/>
              <a:pPr>
                <a:defRPr/>
              </a:pPr>
              <a:t>5/28/2020</a:t>
            </a:fld>
            <a:endParaRPr lang="en-US"/>
          </a:p>
        </p:txBody>
      </p:sp>
      <p:sp>
        <p:nvSpPr>
          <p:cNvPr id="8" name="Footer Placeholder 4">
            <a:extLst>
              <a:ext uri="{FF2B5EF4-FFF2-40B4-BE49-F238E27FC236}"/>
            </a:extLst>
          </p:cNvPr>
          <p:cNvSpPr>
            <a:spLocks noGrp="1"/>
          </p:cNvSpPr>
          <p:nvPr>
            <p:ph type="ftr" sz="quarter" idx="11"/>
          </p:nvPr>
        </p:nvSpPr>
        <p:spPr/>
        <p:txBody>
          <a:bodyPr/>
          <a:lstStyle>
            <a:lvl1pPr>
              <a:defRPr/>
            </a:lvl1pPr>
          </a:lstStyle>
          <a:p>
            <a:pPr>
              <a:defRPr/>
            </a:pPr>
            <a:endParaRPr lang="en-US"/>
          </a:p>
        </p:txBody>
      </p:sp>
      <p:sp>
        <p:nvSpPr>
          <p:cNvPr id="9" name="Slide Number Placeholder 5">
            <a:extLst>
              <a:ext uri="{FF2B5EF4-FFF2-40B4-BE49-F238E27FC236}"/>
            </a:extLst>
          </p:cNvPr>
          <p:cNvSpPr>
            <a:spLocks noGrp="1"/>
          </p:cNvSpPr>
          <p:nvPr>
            <p:ph type="sldNum" sz="quarter" idx="12"/>
          </p:nvPr>
        </p:nvSpPr>
        <p:spPr>
          <a:xfrm>
            <a:off x="8540750" y="6356350"/>
            <a:ext cx="2743200" cy="365125"/>
          </a:xfrm>
        </p:spPr>
        <p:txBody>
          <a:bodyPr/>
          <a:lstStyle>
            <a:lvl1pPr>
              <a:defRPr/>
            </a:lvl1pPr>
          </a:lstStyle>
          <a:p>
            <a:pPr>
              <a:defRPr/>
            </a:pPr>
            <a:fld id="{AF259D7A-A22E-4816-8164-98B98CC89C4B}" type="slidenum">
              <a:rPr lang="en-US"/>
              <a:pPr>
                <a:defRPr/>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useBgFill="1">
        <p:nvSpPr>
          <p:cNvPr id="4" name="Rectangle 7">
            <a:extLst>
              <a:ext uri="{FF2B5EF4-FFF2-40B4-BE49-F238E27FC236}"/>
            </a:extLst>
          </p:cNvPr>
          <p:cNvSpPr/>
          <p:nvPr/>
        </p:nvSpPr>
        <p:spPr>
          <a:xfrm>
            <a:off x="558800" y="4981575"/>
            <a:ext cx="11134725" cy="822325"/>
          </a:xfrm>
          <a:prstGeom prst="rect">
            <a:avLst/>
          </a:prstGeom>
          <a:ln w="12700">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dirty="0">
              <a:solidFill>
                <a:prstClr val="white"/>
              </a:solidFill>
              <a:latin typeface="Calibri" panose="020F0502020204030204"/>
            </a:endParaRPr>
          </a:p>
        </p:txBody>
      </p:sp>
      <p:sp>
        <p:nvSpPr>
          <p:cNvPr id="5" name="Rectangle 9">
            <a:extLst>
              <a:ext uri="{FF2B5EF4-FFF2-40B4-BE49-F238E27FC236}"/>
            </a:extLst>
          </p:cNvPr>
          <p:cNvSpPr/>
          <p:nvPr/>
        </p:nvSpPr>
        <p:spPr>
          <a:xfrm>
            <a:off x="498475" y="5118100"/>
            <a:ext cx="146050" cy="54927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latin typeface="Calibri" panose="020F0502020204030204"/>
            </a:endParaRPr>
          </a:p>
        </p:txBody>
      </p:sp>
      <p:sp>
        <p:nvSpPr>
          <p:cNvPr id="2" name="Title 1">
            <a:extLst>
              <a:ext uri="{FF2B5EF4-FFF2-40B4-BE49-F238E27FC236}"/>
            </a:extLst>
          </p:cNvPr>
          <p:cNvSpPr>
            <a:spLocks noGrp="1"/>
          </p:cNvSpPr>
          <p:nvPr>
            <p:ph type="title"/>
          </p:nvPr>
        </p:nvSpPr>
        <p:spPr>
          <a:xfrm>
            <a:off x="557784" y="640080"/>
            <a:ext cx="10890504" cy="4114800"/>
          </a:xfrm>
        </p:spPr>
        <p:txBody>
          <a:bodyPr anchor="b">
            <a:normAutofit/>
          </a:bodyPr>
          <a:lstStyle>
            <a:lvl1pPr>
              <a:defRPr sz="6600"/>
            </a:lvl1pPr>
          </a:lstStyle>
          <a:p>
            <a:r>
              <a:rPr lang="en-US" dirty="0"/>
              <a:t>Click to edit Master title style</a:t>
            </a:r>
          </a:p>
        </p:txBody>
      </p:sp>
      <p:sp>
        <p:nvSpPr>
          <p:cNvPr id="3" name="Text Placeholder 2">
            <a:extLst>
              <a:ext uri="{FF2B5EF4-FFF2-40B4-BE49-F238E27FC236}"/>
            </a:extLst>
          </p:cNvPr>
          <p:cNvSpPr>
            <a:spLocks noGrp="1"/>
          </p:cNvSpPr>
          <p:nvPr>
            <p:ph type="body" idx="1"/>
          </p:nvPr>
        </p:nvSpPr>
        <p:spPr>
          <a:xfrm>
            <a:off x="841248" y="5102352"/>
            <a:ext cx="10607040" cy="585216"/>
          </a:xfrm>
        </p:spPr>
        <p:txBody>
          <a:bodyPr anchor="ctr">
            <a:normAutofit/>
          </a:bodyPr>
          <a:lstStyle>
            <a:lvl1pPr marL="0" indent="0">
              <a:buNone/>
              <a:defRPr sz="20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6" name="Date Placeholder 3">
            <a:extLst>
              <a:ext uri="{FF2B5EF4-FFF2-40B4-BE49-F238E27FC236}"/>
            </a:extLst>
          </p:cNvPr>
          <p:cNvSpPr>
            <a:spLocks noGrp="1"/>
          </p:cNvSpPr>
          <p:nvPr>
            <p:ph type="dt" sz="half" idx="10"/>
          </p:nvPr>
        </p:nvSpPr>
        <p:spPr/>
        <p:txBody>
          <a:bodyPr/>
          <a:lstStyle>
            <a:lvl1pPr>
              <a:defRPr/>
            </a:lvl1pPr>
          </a:lstStyle>
          <a:p>
            <a:pPr>
              <a:defRPr/>
            </a:pPr>
            <a:fld id="{240A61A2-D825-4C8F-99D5-903DE3FD0950}" type="datetimeFigureOut">
              <a:rPr lang="en-US"/>
              <a:pPr>
                <a:defRPr/>
              </a:pPr>
              <a:t>5/28/2020</a:t>
            </a:fld>
            <a:endParaRPr lang="en-US"/>
          </a:p>
        </p:txBody>
      </p:sp>
      <p:sp>
        <p:nvSpPr>
          <p:cNvPr id="7" name="Footer Placeholder 4">
            <a:extLst>
              <a:ext uri="{FF2B5EF4-FFF2-40B4-BE49-F238E27FC236}"/>
            </a:extLst>
          </p:cNvPr>
          <p:cNvSpPr>
            <a:spLocks noGrp="1"/>
          </p:cNvSpPr>
          <p:nvPr>
            <p:ph type="ftr" sz="quarter" idx="11"/>
          </p:nvPr>
        </p:nvSpPr>
        <p:spPr/>
        <p:txBody>
          <a:bodyPr/>
          <a:lstStyle>
            <a:lvl1pPr>
              <a:defRPr/>
            </a:lvl1pPr>
          </a:lstStyle>
          <a:p>
            <a:pPr>
              <a:defRPr/>
            </a:pPr>
            <a:endParaRPr lang="en-US"/>
          </a:p>
        </p:txBody>
      </p:sp>
      <p:sp>
        <p:nvSpPr>
          <p:cNvPr id="8" name="Slide Number Placeholder 5">
            <a:extLst>
              <a:ext uri="{FF2B5EF4-FFF2-40B4-BE49-F238E27FC236}"/>
            </a:extLst>
          </p:cNvPr>
          <p:cNvSpPr>
            <a:spLocks noGrp="1"/>
          </p:cNvSpPr>
          <p:nvPr>
            <p:ph type="sldNum" sz="quarter" idx="12"/>
          </p:nvPr>
        </p:nvSpPr>
        <p:spPr/>
        <p:txBody>
          <a:bodyPr/>
          <a:lstStyle>
            <a:lvl1pPr>
              <a:defRPr/>
            </a:lvl1pPr>
          </a:lstStyle>
          <a:p>
            <a:pPr>
              <a:defRPr/>
            </a:pPr>
            <a:fld id="{91729A83-FECF-4A5C-BF90-CC28960B1515}" type="slidenum">
              <a:rPr lang="en-US"/>
              <a:pPr>
                <a:defRPr/>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useBgFill="1">
        <p:nvSpPr>
          <p:cNvPr id="5" name="Rectangle 8">
            <a:extLst>
              <a:ext uri="{FF2B5EF4-FFF2-40B4-BE49-F238E27FC236}"/>
            </a:extLst>
          </p:cNvPr>
          <p:cNvSpPr/>
          <p:nvPr/>
        </p:nvSpPr>
        <p:spPr>
          <a:xfrm>
            <a:off x="558800" y="0"/>
            <a:ext cx="11166475" cy="2019300"/>
          </a:xfrm>
          <a:prstGeom prst="rect">
            <a:avLst/>
          </a:prstGeom>
          <a:ln w="9525">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latin typeface="Calibri" panose="020F0502020204030204"/>
            </a:endParaRPr>
          </a:p>
        </p:txBody>
      </p:sp>
      <p:sp useBgFill="1">
        <p:nvSpPr>
          <p:cNvPr id="6" name="Rectangle 10">
            <a:extLst>
              <a:ext uri="{FF2B5EF4-FFF2-40B4-BE49-F238E27FC236}"/>
            </a:extLst>
          </p:cNvPr>
          <p:cNvSpPr/>
          <p:nvPr/>
        </p:nvSpPr>
        <p:spPr>
          <a:xfrm>
            <a:off x="566738" y="0"/>
            <a:ext cx="11155362" cy="2011363"/>
          </a:xfrm>
          <a:prstGeom prst="rect">
            <a:avLst/>
          </a:pr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latin typeface="Calibri" panose="020F0502020204030204"/>
            </a:endParaRPr>
          </a:p>
        </p:txBody>
      </p:sp>
      <p:sp>
        <p:nvSpPr>
          <p:cNvPr id="7" name="Rectangle 12">
            <a:extLst>
              <a:ext uri="{FF2B5EF4-FFF2-40B4-BE49-F238E27FC236}"/>
            </a:extLst>
          </p:cNvPr>
          <p:cNvSpPr/>
          <p:nvPr/>
        </p:nvSpPr>
        <p:spPr>
          <a:xfrm>
            <a:off x="498475" y="787400"/>
            <a:ext cx="128588" cy="70326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latin typeface="Calibri" panose="020F0502020204030204"/>
            </a:endParaRPr>
          </a:p>
        </p:txBody>
      </p:sp>
      <p:sp>
        <p:nvSpPr>
          <p:cNvPr id="2" name="Title 1">
            <a:extLst>
              <a:ext uri="{FF2B5EF4-FFF2-40B4-BE49-F238E27FC236}"/>
            </a:extLst>
          </p:cNvPr>
          <p:cNvSpPr>
            <a:spLocks noGrp="1"/>
          </p:cNvSpPr>
          <p:nvPr>
            <p:ph type="title"/>
          </p:nvPr>
        </p:nvSpPr>
        <p:spPr>
          <a:xfrm>
            <a:off x="1115568" y="548640"/>
            <a:ext cx="10168128" cy="1179576"/>
          </a:xfrm>
        </p:spPr>
        <p:txBody>
          <a:bodyPr>
            <a:normAutofit/>
          </a:bodyPr>
          <a:lstStyle>
            <a:lvl1pPr>
              <a:defRPr sz="4000"/>
            </a:lvl1pPr>
          </a:lstStyle>
          <a:p>
            <a:r>
              <a:rPr lang="en-US" dirty="0"/>
              <a:t>Click to edit Master title style</a:t>
            </a:r>
          </a:p>
        </p:txBody>
      </p:sp>
      <p:sp>
        <p:nvSpPr>
          <p:cNvPr id="3" name="Content Placeholder 2">
            <a:extLst>
              <a:ext uri="{FF2B5EF4-FFF2-40B4-BE49-F238E27FC236}"/>
            </a:extLst>
          </p:cNvPr>
          <p:cNvSpPr>
            <a:spLocks noGrp="1"/>
          </p:cNvSpPr>
          <p:nvPr>
            <p:ph sz="half" idx="1"/>
          </p:nvPr>
        </p:nvSpPr>
        <p:spPr>
          <a:xfrm>
            <a:off x="1115568" y="2478024"/>
            <a:ext cx="4937760" cy="3694176"/>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a:extLst>
              <a:ext uri="{FF2B5EF4-FFF2-40B4-BE49-F238E27FC236}"/>
            </a:extLst>
          </p:cNvPr>
          <p:cNvSpPr>
            <a:spLocks noGrp="1"/>
          </p:cNvSpPr>
          <p:nvPr>
            <p:ph sz="half" idx="2"/>
          </p:nvPr>
        </p:nvSpPr>
        <p:spPr>
          <a:xfrm>
            <a:off x="6345936" y="2478024"/>
            <a:ext cx="4937760" cy="3694176"/>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8" name="Date Placeholder 4">
            <a:extLst>
              <a:ext uri="{FF2B5EF4-FFF2-40B4-BE49-F238E27FC236}"/>
            </a:extLst>
          </p:cNvPr>
          <p:cNvSpPr>
            <a:spLocks noGrp="1"/>
          </p:cNvSpPr>
          <p:nvPr>
            <p:ph type="dt" sz="half" idx="10"/>
          </p:nvPr>
        </p:nvSpPr>
        <p:spPr>
          <a:xfrm>
            <a:off x="1116013" y="6356350"/>
            <a:ext cx="2743200" cy="365125"/>
          </a:xfrm>
        </p:spPr>
        <p:txBody>
          <a:bodyPr/>
          <a:lstStyle>
            <a:lvl1pPr>
              <a:defRPr/>
            </a:lvl1pPr>
          </a:lstStyle>
          <a:p>
            <a:pPr>
              <a:defRPr/>
            </a:pPr>
            <a:fld id="{481C9B2D-4BA5-49A6-944A-8F6B104A1478}" type="datetimeFigureOut">
              <a:rPr lang="en-US"/>
              <a:pPr>
                <a:defRPr/>
              </a:pPr>
              <a:t>5/28/2020</a:t>
            </a:fld>
            <a:endParaRPr lang="en-US"/>
          </a:p>
        </p:txBody>
      </p:sp>
      <p:sp>
        <p:nvSpPr>
          <p:cNvPr id="9" name="Footer Placeholder 5">
            <a:extLst>
              <a:ext uri="{FF2B5EF4-FFF2-40B4-BE49-F238E27FC236}"/>
            </a:extLst>
          </p:cNvPr>
          <p:cNvSpPr>
            <a:spLocks noGrp="1"/>
          </p:cNvSpPr>
          <p:nvPr>
            <p:ph type="ftr" sz="quarter" idx="11"/>
          </p:nvPr>
        </p:nvSpPr>
        <p:spPr/>
        <p:txBody>
          <a:bodyPr/>
          <a:lstStyle>
            <a:lvl1pPr>
              <a:defRPr/>
            </a:lvl1pPr>
          </a:lstStyle>
          <a:p>
            <a:pPr>
              <a:defRPr/>
            </a:pPr>
            <a:endParaRPr lang="en-US"/>
          </a:p>
        </p:txBody>
      </p:sp>
      <p:sp>
        <p:nvSpPr>
          <p:cNvPr id="10" name="Slide Number Placeholder 6">
            <a:extLst>
              <a:ext uri="{FF2B5EF4-FFF2-40B4-BE49-F238E27FC236}"/>
            </a:extLst>
          </p:cNvPr>
          <p:cNvSpPr>
            <a:spLocks noGrp="1"/>
          </p:cNvSpPr>
          <p:nvPr>
            <p:ph type="sldNum" sz="quarter" idx="12"/>
          </p:nvPr>
        </p:nvSpPr>
        <p:spPr>
          <a:xfrm>
            <a:off x="8540750" y="6356350"/>
            <a:ext cx="2743200" cy="365125"/>
          </a:xfrm>
        </p:spPr>
        <p:txBody>
          <a:bodyPr/>
          <a:lstStyle>
            <a:lvl1pPr>
              <a:defRPr/>
            </a:lvl1pPr>
          </a:lstStyle>
          <a:p>
            <a:pPr>
              <a:defRPr/>
            </a:pPr>
            <a:fld id="{0E4D85C1-27AE-4F75-8AE6-ECC04211BAF1}" type="slidenum">
              <a:rPr lang="en-US"/>
              <a:pPr>
                <a:defRP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useBgFill="1">
        <p:nvSpPr>
          <p:cNvPr id="7" name="Rectangle 10">
            <a:extLst>
              <a:ext uri="{FF2B5EF4-FFF2-40B4-BE49-F238E27FC236}"/>
            </a:extLst>
          </p:cNvPr>
          <p:cNvSpPr/>
          <p:nvPr/>
        </p:nvSpPr>
        <p:spPr>
          <a:xfrm>
            <a:off x="558800" y="0"/>
            <a:ext cx="11166475" cy="2019300"/>
          </a:xfrm>
          <a:prstGeom prst="rect">
            <a:avLst/>
          </a:prstGeom>
          <a:ln w="9525">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latin typeface="Calibri" panose="020F0502020204030204"/>
            </a:endParaRPr>
          </a:p>
        </p:txBody>
      </p:sp>
      <p:sp useBgFill="1">
        <p:nvSpPr>
          <p:cNvPr id="8" name="Rectangle 12">
            <a:extLst>
              <a:ext uri="{FF2B5EF4-FFF2-40B4-BE49-F238E27FC236}"/>
            </a:extLst>
          </p:cNvPr>
          <p:cNvSpPr/>
          <p:nvPr/>
        </p:nvSpPr>
        <p:spPr>
          <a:xfrm>
            <a:off x="566738" y="0"/>
            <a:ext cx="11155362" cy="2011363"/>
          </a:xfrm>
          <a:prstGeom prst="rect">
            <a:avLst/>
          </a:pr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dirty="0">
              <a:solidFill>
                <a:prstClr val="white"/>
              </a:solidFill>
              <a:latin typeface="Calibri" panose="020F0502020204030204"/>
            </a:endParaRPr>
          </a:p>
        </p:txBody>
      </p:sp>
      <p:sp>
        <p:nvSpPr>
          <p:cNvPr id="9" name="Rectangle 14">
            <a:extLst>
              <a:ext uri="{FF2B5EF4-FFF2-40B4-BE49-F238E27FC236}"/>
            </a:extLst>
          </p:cNvPr>
          <p:cNvSpPr/>
          <p:nvPr/>
        </p:nvSpPr>
        <p:spPr>
          <a:xfrm>
            <a:off x="498475" y="787400"/>
            <a:ext cx="128588" cy="70326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latin typeface="Calibri" panose="020F0502020204030204"/>
            </a:endParaRPr>
          </a:p>
        </p:txBody>
      </p:sp>
      <p:sp>
        <p:nvSpPr>
          <p:cNvPr id="2" name="Title 1">
            <a:extLst>
              <a:ext uri="{FF2B5EF4-FFF2-40B4-BE49-F238E27FC236}"/>
            </a:extLst>
          </p:cNvPr>
          <p:cNvSpPr>
            <a:spLocks noGrp="1"/>
          </p:cNvSpPr>
          <p:nvPr>
            <p:ph type="title"/>
          </p:nvPr>
        </p:nvSpPr>
        <p:spPr>
          <a:xfrm>
            <a:off x="1115568" y="548640"/>
            <a:ext cx="10168128" cy="1179576"/>
          </a:xfrm>
        </p:spPr>
        <p:txBody>
          <a:bodyPr>
            <a:normAutofit/>
          </a:bodyPr>
          <a:lstStyle>
            <a:lvl1pPr>
              <a:defRPr sz="4000"/>
            </a:lvl1pPr>
          </a:lstStyle>
          <a:p>
            <a:r>
              <a:rPr lang="en-US" dirty="0"/>
              <a:t>Click to edit Master title style</a:t>
            </a:r>
          </a:p>
        </p:txBody>
      </p:sp>
      <p:sp>
        <p:nvSpPr>
          <p:cNvPr id="3" name="Text Placeholder 2">
            <a:extLst>
              <a:ext uri="{FF2B5EF4-FFF2-40B4-BE49-F238E27FC236}"/>
            </a:extLst>
          </p:cNvPr>
          <p:cNvSpPr>
            <a:spLocks noGrp="1"/>
          </p:cNvSpPr>
          <p:nvPr>
            <p:ph type="body" idx="1"/>
          </p:nvPr>
        </p:nvSpPr>
        <p:spPr>
          <a:xfrm>
            <a:off x="1115568" y="2372650"/>
            <a:ext cx="4937760" cy="823912"/>
          </a:xfrm>
        </p:spPr>
        <p:txBody>
          <a:bodyPr anchor="b"/>
          <a:lstStyle>
            <a:lvl1pPr marL="0" indent="0">
              <a:buNone/>
              <a:defRPr sz="2400" b="1" cap="none"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a:extLst>
              <a:ext uri="{FF2B5EF4-FFF2-40B4-BE49-F238E27FC236}"/>
            </a:extLst>
          </p:cNvPr>
          <p:cNvSpPr>
            <a:spLocks noGrp="1"/>
          </p:cNvSpPr>
          <p:nvPr>
            <p:ph sz="half" idx="2"/>
          </p:nvPr>
        </p:nvSpPr>
        <p:spPr>
          <a:xfrm>
            <a:off x="1115568" y="3203688"/>
            <a:ext cx="4937760" cy="2968512"/>
          </a:xfrm>
        </p:spPr>
        <p:txBody>
          <a:bodyPr/>
          <a:lstStyle>
            <a:lvl1pPr>
              <a:defRPr sz="2400"/>
            </a:lvl1pPr>
            <a:lvl2pPr>
              <a:defRPr sz="2000"/>
            </a:lvl2pPr>
            <a:lvl3pPr>
              <a:defRPr sz="1800"/>
            </a:lvl3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a:extLst>
              <a:ext uri="{FF2B5EF4-FFF2-40B4-BE49-F238E27FC236}"/>
            </a:extLst>
          </p:cNvPr>
          <p:cNvSpPr>
            <a:spLocks noGrp="1"/>
          </p:cNvSpPr>
          <p:nvPr>
            <p:ph type="body" sz="quarter" idx="3"/>
          </p:nvPr>
        </p:nvSpPr>
        <p:spPr>
          <a:xfrm>
            <a:off x="6345936" y="2372650"/>
            <a:ext cx="4937760" cy="823912"/>
          </a:xfrm>
        </p:spPr>
        <p:txBody>
          <a:bodyPr anchor="b"/>
          <a:lstStyle>
            <a:lvl1pPr marL="0" indent="0">
              <a:buNone/>
              <a:defRPr sz="2400" b="1" cap="none"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a:extLst>
              <a:ext uri="{FF2B5EF4-FFF2-40B4-BE49-F238E27FC236}"/>
            </a:extLst>
          </p:cNvPr>
          <p:cNvSpPr>
            <a:spLocks noGrp="1"/>
          </p:cNvSpPr>
          <p:nvPr>
            <p:ph sz="quarter" idx="4"/>
          </p:nvPr>
        </p:nvSpPr>
        <p:spPr>
          <a:xfrm>
            <a:off x="6345936" y="3203687"/>
            <a:ext cx="4937760" cy="2968511"/>
          </a:xfrm>
        </p:spPr>
        <p:txBody>
          <a:bodyPr/>
          <a:lstStyle>
            <a:lvl1pPr>
              <a:defRPr sz="2400"/>
            </a:lvl1pPr>
            <a:lvl2pPr>
              <a:defRPr sz="2000"/>
            </a:lvl2pPr>
            <a:lvl3pPr>
              <a:defRPr sz="1800"/>
            </a:lvl3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0" name="Date Placeholder 6">
            <a:extLst>
              <a:ext uri="{FF2B5EF4-FFF2-40B4-BE49-F238E27FC236}"/>
            </a:extLst>
          </p:cNvPr>
          <p:cNvSpPr>
            <a:spLocks noGrp="1"/>
          </p:cNvSpPr>
          <p:nvPr>
            <p:ph type="dt" sz="half" idx="10"/>
          </p:nvPr>
        </p:nvSpPr>
        <p:spPr>
          <a:xfrm>
            <a:off x="1116013" y="6356350"/>
            <a:ext cx="2743200" cy="365125"/>
          </a:xfrm>
        </p:spPr>
        <p:txBody>
          <a:bodyPr/>
          <a:lstStyle>
            <a:lvl1pPr>
              <a:defRPr/>
            </a:lvl1pPr>
          </a:lstStyle>
          <a:p>
            <a:pPr>
              <a:defRPr/>
            </a:pPr>
            <a:fld id="{EBD91D5F-0FF5-4AEF-AE69-1A916DF4D1B4}" type="datetimeFigureOut">
              <a:rPr lang="en-US"/>
              <a:pPr>
                <a:defRPr/>
              </a:pPr>
              <a:t>5/28/2020</a:t>
            </a:fld>
            <a:endParaRPr lang="en-US"/>
          </a:p>
        </p:txBody>
      </p:sp>
      <p:sp>
        <p:nvSpPr>
          <p:cNvPr id="11" name="Footer Placeholder 7">
            <a:extLst>
              <a:ext uri="{FF2B5EF4-FFF2-40B4-BE49-F238E27FC236}"/>
            </a:extLst>
          </p:cNvPr>
          <p:cNvSpPr>
            <a:spLocks noGrp="1"/>
          </p:cNvSpPr>
          <p:nvPr>
            <p:ph type="ftr" sz="quarter" idx="11"/>
          </p:nvPr>
        </p:nvSpPr>
        <p:spPr/>
        <p:txBody>
          <a:bodyPr/>
          <a:lstStyle>
            <a:lvl1pPr>
              <a:defRPr/>
            </a:lvl1pPr>
          </a:lstStyle>
          <a:p>
            <a:pPr>
              <a:defRPr/>
            </a:pPr>
            <a:endParaRPr lang="en-US"/>
          </a:p>
        </p:txBody>
      </p:sp>
      <p:sp>
        <p:nvSpPr>
          <p:cNvPr id="12" name="Slide Number Placeholder 8">
            <a:extLst>
              <a:ext uri="{FF2B5EF4-FFF2-40B4-BE49-F238E27FC236}"/>
            </a:extLst>
          </p:cNvPr>
          <p:cNvSpPr>
            <a:spLocks noGrp="1"/>
          </p:cNvSpPr>
          <p:nvPr>
            <p:ph type="sldNum" sz="quarter" idx="12"/>
          </p:nvPr>
        </p:nvSpPr>
        <p:spPr>
          <a:xfrm>
            <a:off x="8540750" y="6356350"/>
            <a:ext cx="2743200" cy="365125"/>
          </a:xfrm>
        </p:spPr>
        <p:txBody>
          <a:bodyPr/>
          <a:lstStyle>
            <a:lvl1pPr>
              <a:defRPr/>
            </a:lvl1pPr>
          </a:lstStyle>
          <a:p>
            <a:pPr>
              <a:defRPr/>
            </a:pPr>
            <a:fld id="{E702848F-CA28-40DB-8D23-27B081EBF475}" type="slidenum">
              <a:rPr lang="en-US"/>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useBgFill="1">
        <p:nvSpPr>
          <p:cNvPr id="3" name="Rectangle 6">
            <a:extLst>
              <a:ext uri="{FF2B5EF4-FFF2-40B4-BE49-F238E27FC236}"/>
            </a:extLst>
          </p:cNvPr>
          <p:cNvSpPr/>
          <p:nvPr/>
        </p:nvSpPr>
        <p:spPr>
          <a:xfrm>
            <a:off x="665163" y="1533525"/>
            <a:ext cx="10917237" cy="3790950"/>
          </a:xfrm>
          <a:prstGeom prst="rect">
            <a:avLst/>
          </a:prstGeom>
          <a:ln w="12700">
            <a:solidFill>
              <a:schemeClr val="tx2">
                <a:lumMod val="10000"/>
                <a:lumOff val="90000"/>
              </a:schemeClr>
            </a:solidFill>
          </a:ln>
          <a:effectLst>
            <a:outerShdw blurRad="50800" dist="38100" dir="2700000" algn="tl" rotWithShape="0">
              <a:schemeClr val="bg2">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latin typeface="Calibri" panose="020F0502020204030204"/>
            </a:endParaRPr>
          </a:p>
        </p:txBody>
      </p:sp>
      <p:sp>
        <p:nvSpPr>
          <p:cNvPr id="4" name="Rectangle 8">
            <a:extLst>
              <a:ext uri="{FF2B5EF4-FFF2-40B4-BE49-F238E27FC236}"/>
            </a:extLst>
          </p:cNvPr>
          <p:cNvSpPr/>
          <p:nvPr/>
        </p:nvSpPr>
        <p:spPr>
          <a:xfrm>
            <a:off x="609600" y="2971800"/>
            <a:ext cx="127000" cy="9144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latin typeface="Calibri" panose="020F0502020204030204"/>
            </a:endParaRPr>
          </a:p>
        </p:txBody>
      </p:sp>
      <p:sp>
        <p:nvSpPr>
          <p:cNvPr id="2" name="Title 1">
            <a:extLst>
              <a:ext uri="{FF2B5EF4-FFF2-40B4-BE49-F238E27FC236}"/>
            </a:extLst>
          </p:cNvPr>
          <p:cNvSpPr>
            <a:spLocks noGrp="1"/>
          </p:cNvSpPr>
          <p:nvPr>
            <p:ph type="title"/>
          </p:nvPr>
        </p:nvSpPr>
        <p:spPr>
          <a:xfrm>
            <a:off x="1078992" y="1938528"/>
            <a:ext cx="10177272" cy="2990088"/>
          </a:xfrm>
        </p:spPr>
        <p:txBody>
          <a:bodyPr>
            <a:normAutofit/>
          </a:bodyPr>
          <a:lstStyle>
            <a:lvl1pPr>
              <a:defRPr sz="5400"/>
            </a:lvl1pPr>
          </a:lstStyle>
          <a:p>
            <a:r>
              <a:rPr lang="en-US" dirty="0"/>
              <a:t>Click to edit Master title style</a:t>
            </a:r>
          </a:p>
        </p:txBody>
      </p:sp>
      <p:sp>
        <p:nvSpPr>
          <p:cNvPr id="5" name="Date Placeholder 2">
            <a:extLst>
              <a:ext uri="{FF2B5EF4-FFF2-40B4-BE49-F238E27FC236}"/>
            </a:extLst>
          </p:cNvPr>
          <p:cNvSpPr>
            <a:spLocks noGrp="1"/>
          </p:cNvSpPr>
          <p:nvPr>
            <p:ph type="dt" sz="half" idx="10"/>
          </p:nvPr>
        </p:nvSpPr>
        <p:spPr/>
        <p:txBody>
          <a:bodyPr/>
          <a:lstStyle>
            <a:lvl1pPr>
              <a:defRPr/>
            </a:lvl1pPr>
          </a:lstStyle>
          <a:p>
            <a:pPr>
              <a:defRPr/>
            </a:pPr>
            <a:fld id="{AC0FD28A-CD0F-4595-8810-F927B522008C}" type="datetimeFigureOut">
              <a:rPr lang="en-US"/>
              <a:pPr>
                <a:defRPr/>
              </a:pPr>
              <a:t>5/28/2020</a:t>
            </a:fld>
            <a:endParaRPr lang="en-US"/>
          </a:p>
        </p:txBody>
      </p:sp>
      <p:sp>
        <p:nvSpPr>
          <p:cNvPr id="6" name="Footer Placeholder 3">
            <a:extLst>
              <a:ext uri="{FF2B5EF4-FFF2-40B4-BE49-F238E27FC236}"/>
            </a:extLst>
          </p:cNvPr>
          <p:cNvSpPr>
            <a:spLocks noGrp="1"/>
          </p:cNvSpPr>
          <p:nvPr>
            <p:ph type="ftr" sz="quarter" idx="11"/>
          </p:nvPr>
        </p:nvSpPr>
        <p:spPr/>
        <p:txBody>
          <a:bodyPr/>
          <a:lstStyle>
            <a:lvl1pPr>
              <a:defRPr/>
            </a:lvl1pPr>
          </a:lstStyle>
          <a:p>
            <a:pPr>
              <a:defRPr/>
            </a:pPr>
            <a:endParaRPr lang="en-US"/>
          </a:p>
        </p:txBody>
      </p:sp>
      <p:sp>
        <p:nvSpPr>
          <p:cNvPr id="7" name="Slide Number Placeholder 4">
            <a:extLst>
              <a:ext uri="{FF2B5EF4-FFF2-40B4-BE49-F238E27FC236}"/>
            </a:extLst>
          </p:cNvPr>
          <p:cNvSpPr>
            <a:spLocks noGrp="1"/>
          </p:cNvSpPr>
          <p:nvPr>
            <p:ph type="sldNum" sz="quarter" idx="12"/>
          </p:nvPr>
        </p:nvSpPr>
        <p:spPr/>
        <p:txBody>
          <a:bodyPr/>
          <a:lstStyle>
            <a:lvl1pPr>
              <a:defRPr/>
            </a:lvl1pPr>
          </a:lstStyle>
          <a:p>
            <a:pPr>
              <a:defRPr/>
            </a:pPr>
            <a:fld id="{C3546B96-2157-4985-A220-27232FB12F77}" type="slidenum">
              <a:rPr lang="en-US"/>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extLst>
          </p:cNvPr>
          <p:cNvSpPr>
            <a:spLocks noGrp="1"/>
          </p:cNvSpPr>
          <p:nvPr>
            <p:ph type="dt" sz="half" idx="10"/>
          </p:nvPr>
        </p:nvSpPr>
        <p:spPr/>
        <p:txBody>
          <a:bodyPr/>
          <a:lstStyle>
            <a:lvl1pPr>
              <a:defRPr/>
            </a:lvl1pPr>
          </a:lstStyle>
          <a:p>
            <a:pPr>
              <a:defRPr/>
            </a:pPr>
            <a:fld id="{548B3313-56E9-492C-9EC4-92E0C19D97D1}" type="datetimeFigureOut">
              <a:rPr lang="en-US"/>
              <a:pPr>
                <a:defRPr/>
              </a:pPr>
              <a:t>5/28/2020</a:t>
            </a:fld>
            <a:endParaRPr lang="en-US"/>
          </a:p>
        </p:txBody>
      </p:sp>
      <p:sp>
        <p:nvSpPr>
          <p:cNvPr id="3" name="Footer Placeholder 4">
            <a:extLst>
              <a:ext uri="{FF2B5EF4-FFF2-40B4-BE49-F238E27FC236}"/>
            </a:extLst>
          </p:cNvPr>
          <p:cNvSpPr>
            <a:spLocks noGrp="1"/>
          </p:cNvSpPr>
          <p:nvPr>
            <p:ph type="ftr" sz="quarter" idx="11"/>
          </p:nvPr>
        </p:nvSpPr>
        <p:spPr/>
        <p:txBody>
          <a:bodyPr/>
          <a:lstStyle>
            <a:lvl1pPr>
              <a:defRPr/>
            </a:lvl1pPr>
          </a:lstStyle>
          <a:p>
            <a:pPr>
              <a:defRPr/>
            </a:pPr>
            <a:endParaRPr lang="en-US"/>
          </a:p>
        </p:txBody>
      </p:sp>
      <p:sp>
        <p:nvSpPr>
          <p:cNvPr id="4" name="Slide Number Placeholder 5">
            <a:extLst>
              <a:ext uri="{FF2B5EF4-FFF2-40B4-BE49-F238E27FC236}"/>
            </a:extLst>
          </p:cNvPr>
          <p:cNvSpPr>
            <a:spLocks noGrp="1"/>
          </p:cNvSpPr>
          <p:nvPr>
            <p:ph type="sldNum" sz="quarter" idx="12"/>
          </p:nvPr>
        </p:nvSpPr>
        <p:spPr/>
        <p:txBody>
          <a:bodyPr/>
          <a:lstStyle>
            <a:lvl1pPr>
              <a:defRPr/>
            </a:lvl1pPr>
          </a:lstStyle>
          <a:p>
            <a:pPr>
              <a:defRPr/>
            </a:pPr>
            <a:fld id="{96C87D64-92AA-47D2-A924-338492798AA4}" type="slidenum">
              <a:rPr lang="en-US"/>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useBgFill="1">
        <p:nvSpPr>
          <p:cNvPr id="5" name="Rectangle 8">
            <a:extLst>
              <a:ext uri="{FF2B5EF4-FFF2-40B4-BE49-F238E27FC236}"/>
            </a:extLst>
          </p:cNvPr>
          <p:cNvSpPr/>
          <p:nvPr/>
        </p:nvSpPr>
        <p:spPr>
          <a:xfrm>
            <a:off x="558800" y="1162050"/>
            <a:ext cx="3740150" cy="4643438"/>
          </a:xfrm>
          <a:prstGeom prst="rect">
            <a:avLst/>
          </a:prstGeom>
          <a:ln w="12700">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latin typeface="Calibri" panose="020F0502020204030204"/>
            </a:endParaRPr>
          </a:p>
        </p:txBody>
      </p:sp>
      <p:sp>
        <p:nvSpPr>
          <p:cNvPr id="6" name="Rectangle 10">
            <a:extLst>
              <a:ext uri="{FF2B5EF4-FFF2-40B4-BE49-F238E27FC236}"/>
            </a:extLst>
          </p:cNvPr>
          <p:cNvSpPr/>
          <p:nvPr/>
        </p:nvSpPr>
        <p:spPr>
          <a:xfrm>
            <a:off x="498475" y="1617663"/>
            <a:ext cx="146050" cy="82391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latin typeface="Calibri" panose="020F0502020204030204"/>
            </a:endParaRPr>
          </a:p>
        </p:txBody>
      </p:sp>
      <p:sp>
        <p:nvSpPr>
          <p:cNvPr id="2" name="Title 1">
            <a:extLst>
              <a:ext uri="{FF2B5EF4-FFF2-40B4-BE49-F238E27FC236}"/>
            </a:extLst>
          </p:cNvPr>
          <p:cNvSpPr>
            <a:spLocks noGrp="1"/>
          </p:cNvSpPr>
          <p:nvPr>
            <p:ph type="title"/>
          </p:nvPr>
        </p:nvSpPr>
        <p:spPr>
          <a:xfrm>
            <a:off x="868680" y="1709928"/>
            <a:ext cx="3099816" cy="1709928"/>
          </a:xfrm>
        </p:spPr>
        <p:txBody>
          <a:bodyPr anchor="t">
            <a:normAutofit/>
          </a:bodyPr>
          <a:lstStyle>
            <a:lvl1pPr>
              <a:lnSpc>
                <a:spcPct val="100000"/>
              </a:lnSpc>
              <a:defRPr sz="3400"/>
            </a:lvl1pPr>
          </a:lstStyle>
          <a:p>
            <a:r>
              <a:rPr lang="en-US" dirty="0"/>
              <a:t>Click to edit Master title style</a:t>
            </a:r>
          </a:p>
        </p:txBody>
      </p:sp>
      <p:sp>
        <p:nvSpPr>
          <p:cNvPr id="3" name="Content Placeholder 2">
            <a:extLst>
              <a:ext uri="{FF2B5EF4-FFF2-40B4-BE49-F238E27FC236}"/>
            </a:extLst>
          </p:cNvPr>
          <p:cNvSpPr>
            <a:spLocks noGrp="1"/>
          </p:cNvSpPr>
          <p:nvPr>
            <p:ph idx="1"/>
          </p:nvPr>
        </p:nvSpPr>
        <p:spPr>
          <a:xfrm>
            <a:off x="4965192" y="1709928"/>
            <a:ext cx="6729984" cy="4096512"/>
          </a:xfrm>
        </p:spPr>
        <p:txBody>
          <a:bodyPr/>
          <a:lstStyle>
            <a:lvl1pPr>
              <a:defRPr sz="2800"/>
            </a:lvl1pPr>
            <a:lvl2pPr>
              <a:defRPr sz="2400"/>
            </a:lvl2pPr>
            <a:lvl3pPr>
              <a:defRPr sz="2000"/>
            </a:lvl3pPr>
            <a:lvl4pPr>
              <a:defRPr sz="2000"/>
            </a:lvl4pPr>
            <a:lvl5pPr>
              <a:defRPr sz="2000"/>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a:extLst>
              <a:ext uri="{FF2B5EF4-FFF2-40B4-BE49-F238E27FC236}"/>
            </a:extLst>
          </p:cNvPr>
          <p:cNvSpPr>
            <a:spLocks noGrp="1"/>
          </p:cNvSpPr>
          <p:nvPr>
            <p:ph type="body" sz="half" idx="2"/>
          </p:nvPr>
        </p:nvSpPr>
        <p:spPr>
          <a:xfrm>
            <a:off x="868680" y="3429000"/>
            <a:ext cx="3099816" cy="2066544"/>
          </a:xfrm>
        </p:spPr>
        <p:txBody>
          <a:bodyP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7" name="Date Placeholder 4">
            <a:extLst>
              <a:ext uri="{FF2B5EF4-FFF2-40B4-BE49-F238E27FC236}"/>
            </a:extLst>
          </p:cNvPr>
          <p:cNvSpPr>
            <a:spLocks noGrp="1"/>
          </p:cNvSpPr>
          <p:nvPr>
            <p:ph type="dt" sz="half" idx="10"/>
          </p:nvPr>
        </p:nvSpPr>
        <p:spPr>
          <a:xfrm>
            <a:off x="868363" y="6356350"/>
            <a:ext cx="2743200" cy="365125"/>
          </a:xfrm>
        </p:spPr>
        <p:txBody>
          <a:bodyPr/>
          <a:lstStyle>
            <a:lvl1pPr>
              <a:defRPr/>
            </a:lvl1pPr>
          </a:lstStyle>
          <a:p>
            <a:pPr>
              <a:defRPr/>
            </a:pPr>
            <a:fld id="{B2E14063-D78B-428B-9E71-63D5006377C2}" type="datetimeFigureOut">
              <a:rPr lang="en-US"/>
              <a:pPr>
                <a:defRPr/>
              </a:pPr>
              <a:t>5/28/2020</a:t>
            </a:fld>
            <a:endParaRPr lang="en-US" dirty="0"/>
          </a:p>
        </p:txBody>
      </p:sp>
      <p:sp>
        <p:nvSpPr>
          <p:cNvPr id="8" name="Footer Placeholder 5">
            <a:extLst>
              <a:ext uri="{FF2B5EF4-FFF2-40B4-BE49-F238E27FC236}"/>
            </a:extLst>
          </p:cNvPr>
          <p:cNvSpPr>
            <a:spLocks noGrp="1"/>
          </p:cNvSpPr>
          <p:nvPr>
            <p:ph type="ftr" sz="quarter" idx="11"/>
          </p:nvPr>
        </p:nvSpPr>
        <p:spPr/>
        <p:txBody>
          <a:bodyPr/>
          <a:lstStyle>
            <a:lvl1pPr>
              <a:defRPr/>
            </a:lvl1pPr>
          </a:lstStyle>
          <a:p>
            <a:pPr>
              <a:defRPr/>
            </a:pPr>
            <a:endParaRPr lang="en-US"/>
          </a:p>
        </p:txBody>
      </p:sp>
      <p:sp>
        <p:nvSpPr>
          <p:cNvPr id="9" name="Slide Number Placeholder 6">
            <a:extLst>
              <a:ext uri="{FF2B5EF4-FFF2-40B4-BE49-F238E27FC236}"/>
            </a:extLst>
          </p:cNvPr>
          <p:cNvSpPr>
            <a:spLocks noGrp="1"/>
          </p:cNvSpPr>
          <p:nvPr>
            <p:ph type="sldNum" sz="quarter" idx="12"/>
          </p:nvPr>
        </p:nvSpPr>
        <p:spPr/>
        <p:txBody>
          <a:bodyPr/>
          <a:lstStyle>
            <a:lvl1pPr>
              <a:defRPr/>
            </a:lvl1pPr>
          </a:lstStyle>
          <a:p>
            <a:pPr>
              <a:defRPr/>
            </a:pPr>
            <a:fld id="{882EECD8-3907-42E7-AB09-92930A6AADEF}" type="slidenum">
              <a:rPr lang="en-US"/>
              <a:pPr>
                <a:defRPr/>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useBgFill="1">
        <p:nvSpPr>
          <p:cNvPr id="5" name="Rectangle 8">
            <a:extLst>
              <a:ext uri="{FF2B5EF4-FFF2-40B4-BE49-F238E27FC236}"/>
            </a:extLst>
          </p:cNvPr>
          <p:cNvSpPr/>
          <p:nvPr/>
        </p:nvSpPr>
        <p:spPr>
          <a:xfrm>
            <a:off x="558800" y="1162050"/>
            <a:ext cx="3740150" cy="4643438"/>
          </a:xfrm>
          <a:prstGeom prst="rect">
            <a:avLst/>
          </a:prstGeom>
          <a:ln w="12700">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latin typeface="Calibri" panose="020F0502020204030204"/>
            </a:endParaRPr>
          </a:p>
        </p:txBody>
      </p:sp>
      <p:sp>
        <p:nvSpPr>
          <p:cNvPr id="6" name="Rectangle 10">
            <a:extLst>
              <a:ext uri="{FF2B5EF4-FFF2-40B4-BE49-F238E27FC236}"/>
            </a:extLst>
          </p:cNvPr>
          <p:cNvSpPr/>
          <p:nvPr/>
        </p:nvSpPr>
        <p:spPr>
          <a:xfrm>
            <a:off x="498475" y="1617663"/>
            <a:ext cx="146050" cy="82391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latin typeface="Calibri" panose="020F0502020204030204"/>
            </a:endParaRPr>
          </a:p>
        </p:txBody>
      </p:sp>
      <p:sp>
        <p:nvSpPr>
          <p:cNvPr id="2" name="Title 1">
            <a:extLst>
              <a:ext uri="{FF2B5EF4-FFF2-40B4-BE49-F238E27FC236}"/>
            </a:extLst>
          </p:cNvPr>
          <p:cNvSpPr>
            <a:spLocks noGrp="1"/>
          </p:cNvSpPr>
          <p:nvPr>
            <p:ph type="title"/>
          </p:nvPr>
        </p:nvSpPr>
        <p:spPr>
          <a:xfrm>
            <a:off x="868680" y="1709928"/>
            <a:ext cx="3099816" cy="1709928"/>
          </a:xfrm>
        </p:spPr>
        <p:txBody>
          <a:bodyPr anchor="t">
            <a:normAutofit/>
          </a:bodyPr>
          <a:lstStyle>
            <a:lvl1pPr>
              <a:lnSpc>
                <a:spcPct val="100000"/>
              </a:lnSpc>
              <a:defRPr sz="3400"/>
            </a:lvl1pPr>
          </a:lstStyle>
          <a:p>
            <a:r>
              <a:rPr lang="en-US" dirty="0"/>
              <a:t>Click to edit Master title style</a:t>
            </a:r>
          </a:p>
        </p:txBody>
      </p:sp>
      <p:sp>
        <p:nvSpPr>
          <p:cNvPr id="3" name="Picture Placeholder 2">
            <a:extLst>
              <a:ext uri="{FF2B5EF4-FFF2-40B4-BE49-F238E27FC236}"/>
            </a:extLst>
          </p:cNvPr>
          <p:cNvSpPr>
            <a:spLocks noGrp="1"/>
          </p:cNvSpPr>
          <p:nvPr>
            <p:ph type="pic" idx="1"/>
          </p:nvPr>
        </p:nvSpPr>
        <p:spPr>
          <a:xfrm>
            <a:off x="4965192" y="1161288"/>
            <a:ext cx="6729984" cy="4645152"/>
          </a:xfrm>
        </p:spPr>
        <p:txBody>
          <a:bodyPr rtlCol="0">
            <a:normAutofit/>
          </a:bodyPr>
          <a:lstStyle>
            <a:lvl1pPr marL="0" indent="0">
              <a:buNone/>
              <a:defRPr sz="28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dirty="0"/>
              <a:t>Click icon to add picture</a:t>
            </a:r>
          </a:p>
        </p:txBody>
      </p:sp>
      <p:sp>
        <p:nvSpPr>
          <p:cNvPr id="4" name="Text Placeholder 3">
            <a:extLst>
              <a:ext uri="{FF2B5EF4-FFF2-40B4-BE49-F238E27FC236}"/>
            </a:extLst>
          </p:cNvPr>
          <p:cNvSpPr>
            <a:spLocks noGrp="1"/>
          </p:cNvSpPr>
          <p:nvPr>
            <p:ph type="body" sz="half" idx="2"/>
          </p:nvPr>
        </p:nvSpPr>
        <p:spPr>
          <a:xfrm>
            <a:off x="868680" y="3438144"/>
            <a:ext cx="3099816" cy="2057400"/>
          </a:xfrm>
        </p:spPr>
        <p:txBody>
          <a:bodyP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7" name="Date Placeholder 4">
            <a:extLst>
              <a:ext uri="{FF2B5EF4-FFF2-40B4-BE49-F238E27FC236}"/>
            </a:extLst>
          </p:cNvPr>
          <p:cNvSpPr>
            <a:spLocks noGrp="1"/>
          </p:cNvSpPr>
          <p:nvPr>
            <p:ph type="dt" sz="half" idx="10"/>
          </p:nvPr>
        </p:nvSpPr>
        <p:spPr>
          <a:xfrm>
            <a:off x="868363" y="6356350"/>
            <a:ext cx="2743200" cy="365125"/>
          </a:xfrm>
        </p:spPr>
        <p:txBody>
          <a:bodyPr/>
          <a:lstStyle>
            <a:lvl1pPr>
              <a:defRPr/>
            </a:lvl1pPr>
          </a:lstStyle>
          <a:p>
            <a:pPr>
              <a:defRPr/>
            </a:pPr>
            <a:fld id="{226018C1-E0F4-450A-9F99-3B92B2D50192}" type="datetimeFigureOut">
              <a:rPr lang="en-US"/>
              <a:pPr>
                <a:defRPr/>
              </a:pPr>
              <a:t>5/28/2020</a:t>
            </a:fld>
            <a:endParaRPr lang="en-US"/>
          </a:p>
        </p:txBody>
      </p:sp>
      <p:sp>
        <p:nvSpPr>
          <p:cNvPr id="8" name="Footer Placeholder 5">
            <a:extLst>
              <a:ext uri="{FF2B5EF4-FFF2-40B4-BE49-F238E27FC236}"/>
            </a:extLst>
          </p:cNvPr>
          <p:cNvSpPr>
            <a:spLocks noGrp="1"/>
          </p:cNvSpPr>
          <p:nvPr>
            <p:ph type="ftr" sz="quarter" idx="11"/>
          </p:nvPr>
        </p:nvSpPr>
        <p:spPr/>
        <p:txBody>
          <a:bodyPr/>
          <a:lstStyle>
            <a:lvl1pPr>
              <a:defRPr/>
            </a:lvl1pPr>
          </a:lstStyle>
          <a:p>
            <a:pPr>
              <a:defRPr/>
            </a:pPr>
            <a:endParaRPr lang="en-US"/>
          </a:p>
        </p:txBody>
      </p:sp>
      <p:sp>
        <p:nvSpPr>
          <p:cNvPr id="9" name="Slide Number Placeholder 6">
            <a:extLst>
              <a:ext uri="{FF2B5EF4-FFF2-40B4-BE49-F238E27FC236}"/>
            </a:extLst>
          </p:cNvPr>
          <p:cNvSpPr>
            <a:spLocks noGrp="1"/>
          </p:cNvSpPr>
          <p:nvPr>
            <p:ph type="sldNum" sz="quarter" idx="12"/>
          </p:nvPr>
        </p:nvSpPr>
        <p:spPr/>
        <p:txBody>
          <a:bodyPr/>
          <a:lstStyle>
            <a:lvl1pPr>
              <a:defRPr/>
            </a:lvl1pPr>
          </a:lstStyle>
          <a:p>
            <a:pPr>
              <a:defRPr/>
            </a:pPr>
            <a:fld id="{CF1D0023-428E-4C0A-8DB2-A985B5C2B199}" type="slidenum">
              <a:rPr lang="en-US"/>
              <a:pPr>
                <a:defRPr/>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extLst>
          </p:cNvPr>
          <p:cNvSpPr>
            <a:spLocks noGrp="1"/>
          </p:cNvSpPr>
          <p:nvPr>
            <p:ph type="title"/>
          </p:nvPr>
        </p:nvSpPr>
        <p:spPr/>
        <p:txBody>
          <a:bodyPr/>
          <a:lstStyle/>
          <a:p>
            <a:r>
              <a:rPr lang="en-US"/>
              <a:t>Click to edit Master title style</a:t>
            </a:r>
            <a:endParaRPr lang="en-US" dirty="0"/>
          </a:p>
        </p:txBody>
      </p:sp>
      <p:sp>
        <p:nvSpPr>
          <p:cNvPr id="3" name="Vertical Text Placeholder 2">
            <a:extLst>
              <a:ext uri="{FF2B5EF4-FFF2-40B4-BE49-F238E27FC236}"/>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extLst>
          </p:cNvPr>
          <p:cNvSpPr>
            <a:spLocks noGrp="1"/>
          </p:cNvSpPr>
          <p:nvPr>
            <p:ph type="dt" sz="half" idx="10"/>
          </p:nvPr>
        </p:nvSpPr>
        <p:spPr/>
        <p:txBody>
          <a:bodyPr/>
          <a:lstStyle>
            <a:lvl1pPr>
              <a:defRPr/>
            </a:lvl1pPr>
          </a:lstStyle>
          <a:p>
            <a:pPr>
              <a:defRPr/>
            </a:pPr>
            <a:fld id="{95783732-FAB5-431D-9A5A-61508F26393F}" type="datetimeFigureOut">
              <a:rPr lang="en-US"/>
              <a:pPr>
                <a:defRPr/>
              </a:pPr>
              <a:t>5/28/2020</a:t>
            </a:fld>
            <a:endParaRPr lang="en-US"/>
          </a:p>
        </p:txBody>
      </p:sp>
      <p:sp>
        <p:nvSpPr>
          <p:cNvPr id="5" name="Footer Placeholder 4">
            <a:extLst>
              <a:ext uri="{FF2B5EF4-FFF2-40B4-BE49-F238E27FC236}"/>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extLst>
          </p:cNvPr>
          <p:cNvSpPr>
            <a:spLocks noGrp="1"/>
          </p:cNvSpPr>
          <p:nvPr>
            <p:ph type="sldNum" sz="quarter" idx="12"/>
          </p:nvPr>
        </p:nvSpPr>
        <p:spPr/>
        <p:txBody>
          <a:bodyPr/>
          <a:lstStyle>
            <a:lvl1pPr>
              <a:defRPr/>
            </a:lvl1pPr>
          </a:lstStyle>
          <a:p>
            <a:pPr>
              <a:defRPr/>
            </a:pPr>
            <a:fld id="{BED5157F-5ECD-4242-B624-83C2DAF61DF7}" type="slidenum">
              <a:rPr lang="en-US"/>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a:extLst>
              <a:ext uri="{FF2B5EF4-FFF2-40B4-BE49-F238E27FC236}"/>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extLst>
          </p:cNvPr>
          <p:cNvSpPr>
            <a:spLocks noGrp="1"/>
          </p:cNvSpPr>
          <p:nvPr>
            <p:ph type="dt" sz="half" idx="10"/>
          </p:nvPr>
        </p:nvSpPr>
        <p:spPr/>
        <p:txBody>
          <a:bodyPr/>
          <a:lstStyle>
            <a:lvl1pPr>
              <a:defRPr/>
            </a:lvl1pPr>
          </a:lstStyle>
          <a:p>
            <a:pPr>
              <a:defRPr/>
            </a:pPr>
            <a:fld id="{2F00C2CC-AA25-4F27-A4C4-A8F93E00E883}" type="datetimeFigureOut">
              <a:rPr lang="en-US"/>
              <a:pPr>
                <a:defRPr/>
              </a:pPr>
              <a:t>5/28/2020</a:t>
            </a:fld>
            <a:endParaRPr lang="en-US"/>
          </a:p>
        </p:txBody>
      </p:sp>
      <p:sp>
        <p:nvSpPr>
          <p:cNvPr id="5" name="Footer Placeholder 4">
            <a:extLst>
              <a:ext uri="{FF2B5EF4-FFF2-40B4-BE49-F238E27FC236}"/>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extLst>
          </p:cNvPr>
          <p:cNvSpPr>
            <a:spLocks noGrp="1"/>
          </p:cNvSpPr>
          <p:nvPr>
            <p:ph type="sldNum" sz="quarter" idx="12"/>
          </p:nvPr>
        </p:nvSpPr>
        <p:spPr/>
        <p:txBody>
          <a:bodyPr/>
          <a:lstStyle>
            <a:lvl1pPr>
              <a:defRPr/>
            </a:lvl1pPr>
          </a:lstStyle>
          <a:p>
            <a:pPr>
              <a:defRPr/>
            </a:pPr>
            <a:fld id="{F7331C3A-3BA5-4273-968F-5CAE18D81CC9}" type="slidenum">
              <a:rPr lang="en-US"/>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838200" y="365125"/>
            <a:ext cx="10515600" cy="1325563"/>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7" name="Text Placeholder 2"/>
          <p:cNvSpPr>
            <a:spLocks noGrp="1"/>
          </p:cNvSpPr>
          <p:nvPr>
            <p:ph type="body" idx="1"/>
          </p:nvPr>
        </p:nvSpPr>
        <p:spPr bwMode="auto">
          <a:xfrm>
            <a:off x="838200" y="1825625"/>
            <a:ext cx="10515600" cy="4351338"/>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4" name="Date Placeholder 3">
            <a:extLst>
              <a:ext uri="{FF2B5EF4-FFF2-40B4-BE49-F238E27FC236}"/>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defRPr>
            </a:lvl1pPr>
          </a:lstStyle>
          <a:p>
            <a:pPr>
              <a:defRPr/>
            </a:pPr>
            <a:fld id="{EB73975F-2A90-49A3-9138-5785A72F4B24}" type="datetimeFigureOut">
              <a:rPr lang="en-US"/>
              <a:pPr>
                <a:defRPr/>
              </a:pPr>
              <a:t>5/28/2020</a:t>
            </a:fld>
            <a:endParaRPr lang="en-US"/>
          </a:p>
        </p:txBody>
      </p:sp>
      <p:sp>
        <p:nvSpPr>
          <p:cNvPr id="5" name="Footer Placeholder 4">
            <a:extLst>
              <a:ext uri="{FF2B5EF4-FFF2-40B4-BE49-F238E27FC236}"/>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defRPr>
            </a:lvl1pPr>
          </a:lstStyle>
          <a:p>
            <a:pPr>
              <a:defRPr/>
            </a:pPr>
            <a:endParaRPr lang="en-US"/>
          </a:p>
        </p:txBody>
      </p:sp>
      <p:sp>
        <p:nvSpPr>
          <p:cNvPr id="6" name="Slide Number Placeholder 5">
            <a:extLst>
              <a:ext uri="{FF2B5EF4-FFF2-40B4-BE49-F238E27FC236}"/>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defRPr>
            </a:lvl1pPr>
          </a:lstStyle>
          <a:p>
            <a:pPr>
              <a:defRPr/>
            </a:pPr>
            <a:fld id="{E4B5E338-3F8C-480B-8624-DED802B01014}" type="slidenum">
              <a:rPr lang="en-US"/>
              <a:pPr>
                <a:defRPr/>
              </a:pPr>
              <a:t>‹#›</a:t>
            </a:fld>
            <a:endParaRPr lang="en-US"/>
          </a:p>
        </p:txBody>
      </p:sp>
      <p:pic>
        <p:nvPicPr>
          <p:cNvPr id="1031" name="Picture 10" descr="A screenshot of a cell phone&#10;&#10;Description automatically generated"/>
          <p:cNvPicPr>
            <a:picLocks noChangeAspect="1"/>
          </p:cNvPicPr>
          <p:nvPr userDrawn="1"/>
        </p:nvPicPr>
        <p:blipFill>
          <a:blip r:embed="rId13"/>
          <a:srcRect/>
          <a:stretch>
            <a:fillRect/>
          </a:stretch>
        </p:blipFill>
        <p:spPr bwMode="auto">
          <a:xfrm>
            <a:off x="0" y="0"/>
            <a:ext cx="12192000" cy="7067550"/>
          </a:xfrm>
          <a:prstGeom prst="rect">
            <a:avLst/>
          </a:prstGeom>
          <a:noFill/>
          <a:ln w="9525">
            <a:noFill/>
            <a:miter lim="800000"/>
            <a:headEnd/>
            <a:tailEnd/>
          </a:ln>
        </p:spPr>
      </p:pic>
    </p:spTree>
  </p:cSld>
  <p:clrMap bg1="lt1" tx1="dk1" bg2="lt2" tx2="dk2" accent1="accent1" accent2="accent2" accent3="accent3" accent4="accent4" accent5="accent5" accent6="accent6" hlink="hlink" folHlink="folHlink"/>
  <p:sldLayoutIdLst>
    <p:sldLayoutId id="2147483672" r:id="rId1"/>
    <p:sldLayoutId id="2147483673" r:id="rId2"/>
    <p:sldLayoutId id="2147483674" r:id="rId3"/>
    <p:sldLayoutId id="2147483675" r:id="rId4"/>
    <p:sldLayoutId id="2147483676" r:id="rId5"/>
    <p:sldLayoutId id="2147483677" r:id="rId6"/>
    <p:sldLayoutId id="2147483669" r:id="rId7"/>
    <p:sldLayoutId id="2147483678" r:id="rId8"/>
    <p:sldLayoutId id="2147483679" r:id="rId9"/>
    <p:sldLayoutId id="2147483670" r:id="rId10"/>
    <p:sldLayoutId id="2147483671" r:id="rId11"/>
  </p:sldLayoutIdLst>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Avenir Next LT Pro"/>
        </a:defRPr>
      </a:lvl2pPr>
      <a:lvl3pPr algn="l" rtl="0" eaLnBrk="0" fontAlgn="base" hangingPunct="0">
        <a:lnSpc>
          <a:spcPct val="90000"/>
        </a:lnSpc>
        <a:spcBef>
          <a:spcPct val="0"/>
        </a:spcBef>
        <a:spcAft>
          <a:spcPct val="0"/>
        </a:spcAft>
        <a:defRPr sz="4400">
          <a:solidFill>
            <a:schemeClr val="tx1"/>
          </a:solidFill>
          <a:latin typeface="Avenir Next LT Pro"/>
        </a:defRPr>
      </a:lvl3pPr>
      <a:lvl4pPr algn="l" rtl="0" eaLnBrk="0" fontAlgn="base" hangingPunct="0">
        <a:lnSpc>
          <a:spcPct val="90000"/>
        </a:lnSpc>
        <a:spcBef>
          <a:spcPct val="0"/>
        </a:spcBef>
        <a:spcAft>
          <a:spcPct val="0"/>
        </a:spcAft>
        <a:defRPr sz="4400">
          <a:solidFill>
            <a:schemeClr val="tx1"/>
          </a:solidFill>
          <a:latin typeface="Avenir Next LT Pro"/>
        </a:defRPr>
      </a:lvl4pPr>
      <a:lvl5pPr algn="l" rtl="0" eaLnBrk="0" fontAlgn="base" hangingPunct="0">
        <a:lnSpc>
          <a:spcPct val="90000"/>
        </a:lnSpc>
        <a:spcBef>
          <a:spcPct val="0"/>
        </a:spcBef>
        <a:spcAft>
          <a:spcPct val="0"/>
        </a:spcAft>
        <a:defRPr sz="4400">
          <a:solidFill>
            <a:schemeClr val="tx1"/>
          </a:solidFill>
          <a:latin typeface="Avenir Next LT Pro"/>
        </a:defRPr>
      </a:lvl5pPr>
      <a:lvl6pPr marL="457200" algn="l" rtl="0" fontAlgn="base">
        <a:lnSpc>
          <a:spcPct val="90000"/>
        </a:lnSpc>
        <a:spcBef>
          <a:spcPct val="0"/>
        </a:spcBef>
        <a:spcAft>
          <a:spcPct val="0"/>
        </a:spcAft>
        <a:defRPr sz="4400">
          <a:solidFill>
            <a:schemeClr val="tx1"/>
          </a:solidFill>
          <a:latin typeface="Avenir Next LT Pro"/>
        </a:defRPr>
      </a:lvl6pPr>
      <a:lvl7pPr marL="914400" algn="l" rtl="0" fontAlgn="base">
        <a:lnSpc>
          <a:spcPct val="90000"/>
        </a:lnSpc>
        <a:spcBef>
          <a:spcPct val="0"/>
        </a:spcBef>
        <a:spcAft>
          <a:spcPct val="0"/>
        </a:spcAft>
        <a:defRPr sz="4400">
          <a:solidFill>
            <a:schemeClr val="tx1"/>
          </a:solidFill>
          <a:latin typeface="Avenir Next LT Pro"/>
        </a:defRPr>
      </a:lvl7pPr>
      <a:lvl8pPr marL="1371600" algn="l" rtl="0" fontAlgn="base">
        <a:lnSpc>
          <a:spcPct val="90000"/>
        </a:lnSpc>
        <a:spcBef>
          <a:spcPct val="0"/>
        </a:spcBef>
        <a:spcAft>
          <a:spcPct val="0"/>
        </a:spcAft>
        <a:defRPr sz="4400">
          <a:solidFill>
            <a:schemeClr val="tx1"/>
          </a:solidFill>
          <a:latin typeface="Avenir Next LT Pro"/>
        </a:defRPr>
      </a:lvl8pPr>
      <a:lvl9pPr marL="1828800" algn="l" rtl="0" fontAlgn="base">
        <a:lnSpc>
          <a:spcPct val="90000"/>
        </a:lnSpc>
        <a:spcBef>
          <a:spcPct val="0"/>
        </a:spcBef>
        <a:spcAft>
          <a:spcPct val="0"/>
        </a:spcAft>
        <a:defRPr sz="4400">
          <a:solidFill>
            <a:schemeClr val="tx1"/>
          </a:solidFill>
          <a:latin typeface="Avenir Next LT Pro"/>
        </a:defRPr>
      </a:lvl9pPr>
    </p:titleStyle>
    <p:bodyStyle>
      <a:lvl1pPr marL="228600" indent="-228600" algn="l" rtl="0" eaLnBrk="0" fontAlgn="base" hangingPunct="0">
        <a:lnSpc>
          <a:spcPct val="110000"/>
        </a:lnSpc>
        <a:spcBef>
          <a:spcPts val="1000"/>
        </a:spcBef>
        <a:spcAft>
          <a:spcPct val="0"/>
        </a:spcAft>
        <a:buFont typeface="Arial" charset="0"/>
        <a:buChar char="•"/>
        <a:defRPr sz="2800" kern="1200">
          <a:solidFill>
            <a:schemeClr val="tx1"/>
          </a:solidFill>
          <a:latin typeface="+mn-lt"/>
          <a:ea typeface="+mn-ea"/>
          <a:cs typeface="+mn-cs"/>
        </a:defRPr>
      </a:lvl1pPr>
      <a:lvl2pPr marL="685800" indent="-228600" algn="l" rtl="0" eaLnBrk="0" fontAlgn="base" hangingPunct="0">
        <a:lnSpc>
          <a:spcPct val="110000"/>
        </a:lnSpc>
        <a:spcBef>
          <a:spcPts val="500"/>
        </a:spcBef>
        <a:spcAft>
          <a:spcPct val="0"/>
        </a:spcAft>
        <a:buFont typeface="Arial" charset="0"/>
        <a:buChar char="•"/>
        <a:defRPr sz="2400" kern="1200">
          <a:solidFill>
            <a:schemeClr val="tx1"/>
          </a:solidFill>
          <a:latin typeface="+mn-lt"/>
          <a:ea typeface="+mn-ea"/>
          <a:cs typeface="+mn-cs"/>
        </a:defRPr>
      </a:lvl2pPr>
      <a:lvl3pPr marL="1143000" indent="-228600" algn="l" rtl="0" eaLnBrk="0" fontAlgn="base" hangingPunct="0">
        <a:lnSpc>
          <a:spcPct val="110000"/>
        </a:lnSpc>
        <a:spcBef>
          <a:spcPts val="500"/>
        </a:spcBef>
        <a:spcAft>
          <a:spcPct val="0"/>
        </a:spcAft>
        <a:buFont typeface="Arial" charset="0"/>
        <a:buChar char="•"/>
        <a:defRPr sz="2000" kern="1200">
          <a:solidFill>
            <a:schemeClr val="tx1"/>
          </a:solidFill>
          <a:latin typeface="+mn-lt"/>
          <a:ea typeface="+mn-ea"/>
          <a:cs typeface="+mn-cs"/>
        </a:defRPr>
      </a:lvl3pPr>
      <a:lvl4pPr marL="1600200" indent="-228600" algn="l" rtl="0" eaLnBrk="0" fontAlgn="base" hangingPunct="0">
        <a:lnSpc>
          <a:spcPct val="110000"/>
        </a:lnSpc>
        <a:spcBef>
          <a:spcPts val="500"/>
        </a:spcBef>
        <a:spcAft>
          <a:spcPct val="0"/>
        </a:spcAft>
        <a:buFont typeface="Arial" charset="0"/>
        <a:buChar char="•"/>
        <a:defRPr kern="1200">
          <a:solidFill>
            <a:schemeClr val="tx1"/>
          </a:solidFill>
          <a:latin typeface="+mn-lt"/>
          <a:ea typeface="+mn-ea"/>
          <a:cs typeface="+mn-cs"/>
        </a:defRPr>
      </a:lvl4pPr>
      <a:lvl5pPr marL="2057400" indent="-228600" algn="l" rtl="0" eaLnBrk="0" fontAlgn="base" hangingPunct="0">
        <a:lnSpc>
          <a:spcPct val="110000"/>
        </a:lnSpc>
        <a:spcBef>
          <a:spcPts val="500"/>
        </a:spcBef>
        <a:spcAft>
          <a:spcPct val="0"/>
        </a:spcAft>
        <a:buFont typeface="Arial"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hyperlink" Target="https://vimeo.com/417762950/50f45d4575" TargetMode="External"/><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6.tiff"/><Relationship Id="rId5" Type="http://schemas.openxmlformats.org/officeDocument/2006/relationships/image" Target="../media/image5.png"/><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7.xml"/><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5.xml"/><Relationship Id="rId1" Type="http://schemas.openxmlformats.org/officeDocument/2006/relationships/slideLayout" Target="../slideLayouts/slideLayout7.xml"/><Relationship Id="rId4" Type="http://schemas.openxmlformats.org/officeDocument/2006/relationships/image" Target="../media/image10.png"/></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8.xml"/><Relationship Id="rId1" Type="http://schemas.openxmlformats.org/officeDocument/2006/relationships/slideLayout" Target="../slideLayouts/slideLayout7.xml"/><Relationship Id="rId4" Type="http://schemas.openxmlformats.org/officeDocument/2006/relationships/image" Target="../media/image13.pn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hyperlink" Target="https://vimeo.com/417733973/049dbf7873" TargetMode="External"/><Relationship Id="rId2" Type="http://schemas.openxmlformats.org/officeDocument/2006/relationships/notesSlide" Target="../notesSlides/notesSlide17.xml"/><Relationship Id="rId1" Type="http://schemas.openxmlformats.org/officeDocument/2006/relationships/slideLayout" Target="../slideLayouts/slideLayout7.xml"/><Relationship Id="rId5" Type="http://schemas.openxmlformats.org/officeDocument/2006/relationships/image" Target="../media/image5.png"/><Relationship Id="rId4" Type="http://schemas.openxmlformats.org/officeDocument/2006/relationships/image" Target="../media/image20.png"/></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7" name="Picture 3"/>
          <p:cNvPicPr>
            <a:picLocks noChangeAspect="1"/>
          </p:cNvPicPr>
          <p:nvPr/>
        </p:nvPicPr>
        <p:blipFill>
          <a:blip r:embed="rId3"/>
          <a:srcRect/>
          <a:stretch>
            <a:fillRect/>
          </a:stretch>
        </p:blipFill>
        <p:spPr bwMode="auto">
          <a:xfrm>
            <a:off x="6096000" y="2082800"/>
            <a:ext cx="5614988" cy="3695700"/>
          </a:xfrm>
          <a:prstGeom prst="rect">
            <a:avLst/>
          </a:prstGeom>
          <a:noFill/>
          <a:ln w="9525">
            <a:noFill/>
            <a:miter lim="800000"/>
            <a:headEnd/>
            <a:tailEnd/>
          </a:ln>
        </p:spPr>
      </p:pic>
      <p:sp>
        <p:nvSpPr>
          <p:cNvPr id="5" name="Rectangle 7">
            <a:extLst>
              <a:ext uri="{FF2B5EF4-FFF2-40B4-BE49-F238E27FC236}"/>
            </a:extLst>
          </p:cNvPr>
          <p:cNvSpPr/>
          <p:nvPr/>
        </p:nvSpPr>
        <p:spPr>
          <a:xfrm>
            <a:off x="481013" y="4405313"/>
            <a:ext cx="5351462" cy="1322387"/>
          </a:xfrm>
          <a:custGeom>
            <a:avLst/>
            <a:gdLst>
              <a:gd name="connsiteX0" fmla="*/ 0 w 10207832"/>
              <a:gd name="connsiteY0" fmla="*/ 0 h 738664"/>
              <a:gd name="connsiteX1" fmla="*/ 10207832 w 10207832"/>
              <a:gd name="connsiteY1" fmla="*/ 0 h 738664"/>
              <a:gd name="connsiteX2" fmla="*/ 10207832 w 10207832"/>
              <a:gd name="connsiteY2" fmla="*/ 738664 h 738664"/>
              <a:gd name="connsiteX3" fmla="*/ 0 w 10207832"/>
              <a:gd name="connsiteY3" fmla="*/ 738664 h 738664"/>
              <a:gd name="connsiteX4" fmla="*/ 0 w 10207832"/>
              <a:gd name="connsiteY4" fmla="*/ 0 h 738664"/>
              <a:gd name="connsiteX0" fmla="*/ 0 w 10207832"/>
              <a:gd name="connsiteY0" fmla="*/ 0 h 748938"/>
              <a:gd name="connsiteX1" fmla="*/ 10207832 w 10207832"/>
              <a:gd name="connsiteY1" fmla="*/ 0 h 748938"/>
              <a:gd name="connsiteX2" fmla="*/ 9488641 w 10207832"/>
              <a:gd name="connsiteY2" fmla="*/ 748938 h 748938"/>
              <a:gd name="connsiteX3" fmla="*/ 0 w 10207832"/>
              <a:gd name="connsiteY3" fmla="*/ 738664 h 748938"/>
              <a:gd name="connsiteX4" fmla="*/ 0 w 10207832"/>
              <a:gd name="connsiteY4" fmla="*/ 0 h 748938"/>
              <a:gd name="connsiteX0" fmla="*/ 0 w 10207832"/>
              <a:gd name="connsiteY0" fmla="*/ 0 h 738664"/>
              <a:gd name="connsiteX1" fmla="*/ 10207832 w 10207832"/>
              <a:gd name="connsiteY1" fmla="*/ 0 h 738664"/>
              <a:gd name="connsiteX2" fmla="*/ 9807140 w 10207832"/>
              <a:gd name="connsiteY2" fmla="*/ 728389 h 738664"/>
              <a:gd name="connsiteX3" fmla="*/ 0 w 10207832"/>
              <a:gd name="connsiteY3" fmla="*/ 738664 h 738664"/>
              <a:gd name="connsiteX4" fmla="*/ 0 w 10207832"/>
              <a:gd name="connsiteY4" fmla="*/ 0 h 738664"/>
              <a:gd name="connsiteX0" fmla="*/ 0 w 10207832"/>
              <a:gd name="connsiteY0" fmla="*/ 0 h 738664"/>
              <a:gd name="connsiteX1" fmla="*/ 10207832 w 10207832"/>
              <a:gd name="connsiteY1" fmla="*/ 0 h 738664"/>
              <a:gd name="connsiteX2" fmla="*/ 9924098 w 10207832"/>
              <a:gd name="connsiteY2" fmla="*/ 728389 h 738664"/>
              <a:gd name="connsiteX3" fmla="*/ 0 w 10207832"/>
              <a:gd name="connsiteY3" fmla="*/ 738664 h 738664"/>
              <a:gd name="connsiteX4" fmla="*/ 0 w 10207832"/>
              <a:gd name="connsiteY4" fmla="*/ 0 h 73866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07832" h="738664">
                <a:moveTo>
                  <a:pt x="0" y="0"/>
                </a:moveTo>
                <a:lnTo>
                  <a:pt x="10207832" y="0"/>
                </a:lnTo>
                <a:lnTo>
                  <a:pt x="9924098" y="728389"/>
                </a:lnTo>
                <a:lnTo>
                  <a:pt x="0" y="738664"/>
                </a:lnTo>
                <a:lnTo>
                  <a:pt x="0" y="0"/>
                </a:lnTo>
                <a:close/>
              </a:path>
            </a:pathLst>
          </a:custGeom>
          <a:noFill/>
        </p:spPr>
        <p:txBody>
          <a:bodyPr>
            <a:spAutoFit/>
          </a:bodyPr>
          <a:lstStyle/>
          <a:p>
            <a:pPr algn="r" fontAlgn="auto">
              <a:spcBef>
                <a:spcPts val="0"/>
              </a:spcBef>
              <a:spcAft>
                <a:spcPts val="0"/>
              </a:spcAft>
              <a:defRPr/>
            </a:pPr>
            <a:r>
              <a:rPr lang="en-GB" sz="4000" b="1" dirty="0">
                <a:solidFill>
                  <a:schemeClr val="tx1">
                    <a:lumMod val="75000"/>
                    <a:lumOff val="25000"/>
                  </a:schemeClr>
                </a:solidFill>
                <a:latin typeface="Calibri" panose="020F0502020204030204" pitchFamily="34" charset="0"/>
                <a:cs typeface="Calibri" panose="020F0502020204030204" pitchFamily="34" charset="0"/>
              </a:rPr>
              <a:t>Session 8</a:t>
            </a:r>
          </a:p>
          <a:p>
            <a:pPr algn="r" fontAlgn="auto">
              <a:spcBef>
                <a:spcPts val="0"/>
              </a:spcBef>
              <a:spcAft>
                <a:spcPts val="0"/>
              </a:spcAft>
              <a:defRPr/>
            </a:pPr>
            <a:r>
              <a:rPr lang="en-GB" sz="4000" b="1" dirty="0">
                <a:solidFill>
                  <a:srgbClr val="F48B06"/>
                </a:solidFill>
                <a:latin typeface="Calibri" panose="020F0502020204030204" pitchFamily="34" charset="0"/>
                <a:cs typeface="Calibri" panose="020F0502020204030204" pitchFamily="34" charset="0"/>
              </a:rPr>
              <a:t>Friendships </a:t>
            </a:r>
            <a:r>
              <a:rPr lang="en-GB" sz="4000" b="1">
                <a:solidFill>
                  <a:srgbClr val="F48B06"/>
                </a:solidFill>
                <a:latin typeface="Calibri" panose="020F0502020204030204" pitchFamily="34" charset="0"/>
                <a:cs typeface="Calibri" panose="020F0502020204030204" pitchFamily="34" charset="0"/>
              </a:rPr>
              <a:t>and fallouts</a:t>
            </a:r>
            <a:endParaRPr lang="en-GB" sz="4000" b="1" dirty="0">
              <a:solidFill>
                <a:srgbClr val="F48B06"/>
              </a:solidFill>
              <a:latin typeface="Calibri" panose="020F0502020204030204" pitchFamily="34" charset="0"/>
              <a:cs typeface="Calibri" panose="020F0502020204030204" pitchFamily="34" charset="0"/>
            </a:endParaRPr>
          </a:p>
        </p:txBody>
      </p:sp>
      <p:pic>
        <p:nvPicPr>
          <p:cNvPr id="14339" name="Picture 5" descr="A close up of a sign&#10;&#10;Description automatically generated"/>
          <p:cNvPicPr>
            <a:picLocks noChangeAspect="1"/>
          </p:cNvPicPr>
          <p:nvPr/>
        </p:nvPicPr>
        <p:blipFill>
          <a:blip r:embed="rId4"/>
          <a:srcRect/>
          <a:stretch>
            <a:fillRect/>
          </a:stretch>
        </p:blipFill>
        <p:spPr bwMode="auto">
          <a:xfrm>
            <a:off x="1554163" y="2051050"/>
            <a:ext cx="4278312" cy="2354263"/>
          </a:xfrm>
          <a:prstGeom prst="rect">
            <a:avLst/>
          </a:prstGeom>
          <a:noFill/>
          <a:ln w="9525">
            <a:noFill/>
            <a:miter lim="800000"/>
            <a:headEnd/>
            <a:tailEnd/>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520700" y="1533525"/>
            <a:ext cx="9832975" cy="1754188"/>
          </a:xfrm>
          <a:prstGeom prst="rect">
            <a:avLst/>
          </a:prstGeom>
          <a:noFill/>
        </p:spPr>
        <p:txBody>
          <a:bodyPr>
            <a:spAutoFit/>
          </a:bodyPr>
          <a:lstStyle/>
          <a:p>
            <a:pPr fontAlgn="auto">
              <a:spcBef>
                <a:spcPts val="0"/>
              </a:spcBef>
              <a:spcAft>
                <a:spcPts val="0"/>
              </a:spcAft>
              <a:defRPr/>
            </a:pPr>
            <a:r>
              <a:rPr lang="en-US" sz="3600" b="1" dirty="0">
                <a:solidFill>
                  <a:schemeClr val="tx1">
                    <a:lumMod val="75000"/>
                    <a:lumOff val="25000"/>
                  </a:schemeClr>
                </a:solidFill>
                <a:latin typeface="Calibri" panose="020F0502020204030204" pitchFamily="34" charset="0"/>
                <a:cs typeface="Calibri" panose="020F0502020204030204" pitchFamily="34" charset="0"/>
              </a:rPr>
              <a:t>Welcome to Session 8 – we only have one more session together after this! </a:t>
            </a:r>
          </a:p>
          <a:p>
            <a:pPr fontAlgn="auto">
              <a:spcBef>
                <a:spcPts val="0"/>
              </a:spcBef>
              <a:spcAft>
                <a:spcPts val="0"/>
              </a:spcAft>
              <a:defRPr/>
            </a:pPr>
            <a:r>
              <a:rPr lang="en-US" sz="3600" b="1" dirty="0">
                <a:solidFill>
                  <a:schemeClr val="tx1">
                    <a:lumMod val="75000"/>
                    <a:lumOff val="25000"/>
                  </a:schemeClr>
                </a:solidFill>
                <a:latin typeface="Calibri" panose="020F0502020204030204" pitchFamily="34" charset="0"/>
                <a:cs typeface="Calibri" panose="020F0502020204030204" pitchFamily="34" charset="0"/>
              </a:rPr>
              <a:t>Last time we looked at ‘what is normal anyway?’</a:t>
            </a:r>
          </a:p>
        </p:txBody>
      </p:sp>
      <p:sp>
        <p:nvSpPr>
          <p:cNvPr id="4" name="TextBox 3"/>
          <p:cNvSpPr txBox="1"/>
          <p:nvPr/>
        </p:nvSpPr>
        <p:spPr>
          <a:xfrm>
            <a:off x="606425" y="3438525"/>
            <a:ext cx="9747250" cy="2678113"/>
          </a:xfrm>
          <a:prstGeom prst="rect">
            <a:avLst/>
          </a:prstGeom>
          <a:noFill/>
        </p:spPr>
        <p:txBody>
          <a:bodyPr>
            <a:spAutoFit/>
          </a:bodyPr>
          <a:lstStyle/>
          <a:p>
            <a:pPr fontAlgn="auto">
              <a:spcBef>
                <a:spcPts val="0"/>
              </a:spcBef>
              <a:spcAft>
                <a:spcPts val="0"/>
              </a:spcAft>
              <a:defRPr/>
            </a:pPr>
            <a:r>
              <a:rPr lang="en-US" sz="2800" dirty="0">
                <a:solidFill>
                  <a:schemeClr val="tx1">
                    <a:lumMod val="75000"/>
                    <a:lumOff val="25000"/>
                  </a:schemeClr>
                </a:solidFill>
                <a:latin typeface="Calibri" panose="020F0502020204030204" pitchFamily="34" charset="0"/>
                <a:cs typeface="Calibri" panose="020F0502020204030204" pitchFamily="34" charset="0"/>
              </a:rPr>
              <a:t>I hope you are able to </a:t>
            </a:r>
            <a:r>
              <a:rPr lang="en-US" sz="2800" dirty="0" err="1">
                <a:solidFill>
                  <a:schemeClr val="tx1">
                    <a:lumMod val="75000"/>
                    <a:lumOff val="25000"/>
                  </a:schemeClr>
                </a:solidFill>
                <a:latin typeface="Calibri" panose="020F0502020204030204" pitchFamily="34" charset="0"/>
                <a:cs typeface="Calibri" panose="020F0502020204030204" pitchFamily="34" charset="0"/>
              </a:rPr>
              <a:t>recognise</a:t>
            </a:r>
            <a:r>
              <a:rPr lang="en-US" sz="2800" dirty="0">
                <a:solidFill>
                  <a:schemeClr val="tx1">
                    <a:lumMod val="75000"/>
                    <a:lumOff val="25000"/>
                  </a:schemeClr>
                </a:solidFill>
                <a:latin typeface="Calibri" panose="020F0502020204030204" pitchFamily="34" charset="0"/>
                <a:cs typeface="Calibri" panose="020F0502020204030204" pitchFamily="34" charset="0"/>
              </a:rPr>
              <a:t> that no one is normal. </a:t>
            </a:r>
          </a:p>
          <a:p>
            <a:pPr fontAlgn="auto">
              <a:spcBef>
                <a:spcPts val="0"/>
              </a:spcBef>
              <a:spcAft>
                <a:spcPts val="0"/>
              </a:spcAft>
              <a:defRPr/>
            </a:pPr>
            <a:r>
              <a:rPr lang="en-US" sz="2800" dirty="0">
                <a:solidFill>
                  <a:schemeClr val="tx1">
                    <a:lumMod val="75000"/>
                    <a:lumOff val="25000"/>
                  </a:schemeClr>
                </a:solidFill>
                <a:latin typeface="Calibri" panose="020F0502020204030204" pitchFamily="34" charset="0"/>
                <a:cs typeface="Calibri" panose="020F0502020204030204" pitchFamily="34" charset="0"/>
              </a:rPr>
              <a:t>We are all wonderfully unique. </a:t>
            </a:r>
          </a:p>
          <a:p>
            <a:pPr fontAlgn="auto">
              <a:spcBef>
                <a:spcPts val="0"/>
              </a:spcBef>
              <a:spcAft>
                <a:spcPts val="0"/>
              </a:spcAft>
              <a:defRPr/>
            </a:pPr>
            <a:r>
              <a:rPr lang="en-US" sz="2800" dirty="0">
                <a:solidFill>
                  <a:schemeClr val="tx1">
                    <a:lumMod val="75000"/>
                    <a:lumOff val="25000"/>
                  </a:schemeClr>
                </a:solidFill>
                <a:latin typeface="Calibri" panose="020F0502020204030204" pitchFamily="34" charset="0"/>
                <a:cs typeface="Calibri" panose="020F0502020204030204" pitchFamily="34" charset="0"/>
              </a:rPr>
              <a:t>We all have things we like about ourselves and things we don’t. </a:t>
            </a:r>
          </a:p>
          <a:p>
            <a:pPr fontAlgn="auto">
              <a:spcBef>
                <a:spcPts val="0"/>
              </a:spcBef>
              <a:spcAft>
                <a:spcPts val="0"/>
              </a:spcAft>
              <a:defRPr/>
            </a:pPr>
            <a:r>
              <a:rPr lang="en-US" sz="2800" dirty="0">
                <a:solidFill>
                  <a:schemeClr val="tx1">
                    <a:lumMod val="75000"/>
                    <a:lumOff val="25000"/>
                  </a:schemeClr>
                </a:solidFill>
                <a:latin typeface="Calibri" panose="020F0502020204030204" pitchFamily="34" charset="0"/>
                <a:cs typeface="Calibri" panose="020F0502020204030204" pitchFamily="34" charset="0"/>
              </a:rPr>
              <a:t>There is no point in trying to be someone else. </a:t>
            </a:r>
          </a:p>
          <a:p>
            <a:pPr fontAlgn="auto">
              <a:spcBef>
                <a:spcPts val="0"/>
              </a:spcBef>
              <a:spcAft>
                <a:spcPts val="0"/>
              </a:spcAft>
              <a:defRPr/>
            </a:pPr>
            <a:endParaRPr lang="en-US" sz="2800" dirty="0">
              <a:solidFill>
                <a:schemeClr val="tx1">
                  <a:lumMod val="75000"/>
                  <a:lumOff val="25000"/>
                </a:schemeClr>
              </a:solidFill>
              <a:latin typeface="Calibri" panose="020F0502020204030204" pitchFamily="34" charset="0"/>
              <a:cs typeface="Calibri" panose="020F0502020204030204" pitchFamily="34" charset="0"/>
            </a:endParaRPr>
          </a:p>
          <a:p>
            <a:pPr fontAlgn="auto">
              <a:spcBef>
                <a:spcPts val="0"/>
              </a:spcBef>
              <a:spcAft>
                <a:spcPts val="0"/>
              </a:spcAft>
              <a:defRPr/>
            </a:pPr>
            <a:r>
              <a:rPr lang="en-US" sz="2800" b="1" dirty="0">
                <a:solidFill>
                  <a:schemeClr val="tx1">
                    <a:lumMod val="75000"/>
                    <a:lumOff val="25000"/>
                  </a:schemeClr>
                </a:solidFill>
                <a:latin typeface="Calibri" panose="020F0502020204030204" pitchFamily="34" charset="0"/>
                <a:cs typeface="Calibri" panose="020F0502020204030204" pitchFamily="34" charset="0"/>
              </a:rPr>
              <a:t>Be the best YOU that you can be!</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95313" y="1443038"/>
            <a:ext cx="10556875" cy="1090612"/>
          </a:xfrm>
          <a:prstGeom prst="rect">
            <a:avLst/>
          </a:prstGeom>
          <a:noFill/>
        </p:spPr>
        <p:txBody>
          <a:bodyPr>
            <a:spAutoFit/>
          </a:bodyPr>
          <a:lstStyle/>
          <a:p>
            <a:pPr fontAlgn="auto">
              <a:lnSpc>
                <a:spcPct val="120000"/>
              </a:lnSpc>
              <a:spcBef>
                <a:spcPts val="0"/>
              </a:spcBef>
              <a:spcAft>
                <a:spcPts val="0"/>
              </a:spcAft>
              <a:defRPr/>
            </a:pPr>
            <a:r>
              <a:rPr lang="en-US" sz="2800" b="1" dirty="0">
                <a:solidFill>
                  <a:schemeClr val="tx1">
                    <a:lumMod val="75000"/>
                    <a:lumOff val="25000"/>
                  </a:schemeClr>
                </a:solidFill>
                <a:latin typeface="Calibri" panose="020F0502020204030204" pitchFamily="34" charset="0"/>
                <a:cs typeface="Calibri" panose="020F0502020204030204" pitchFamily="34" charset="0"/>
              </a:rPr>
              <a:t>Today we are looking at ‘friendships and fallouts’ – one of the tricky areas of growing up. Here is Matthew to explain some more</a:t>
            </a:r>
            <a:r>
              <a:rPr lang="mr-IN" sz="2800" b="1" dirty="0">
                <a:solidFill>
                  <a:schemeClr val="tx1">
                    <a:lumMod val="75000"/>
                    <a:lumOff val="25000"/>
                  </a:schemeClr>
                </a:solidFill>
                <a:latin typeface="Calibri" panose="020F0502020204030204" pitchFamily="34" charset="0"/>
              </a:rPr>
              <a:t>…</a:t>
            </a:r>
            <a:endParaRPr lang="en-US" sz="2800" b="1" dirty="0">
              <a:solidFill>
                <a:schemeClr val="tx1">
                  <a:lumMod val="75000"/>
                  <a:lumOff val="25000"/>
                </a:schemeClr>
              </a:solidFill>
              <a:latin typeface="Calibri" panose="020F0502020204030204" pitchFamily="34" charset="0"/>
              <a:cs typeface="Calibri" panose="020F0502020204030204" pitchFamily="34" charset="0"/>
            </a:endParaRPr>
          </a:p>
        </p:txBody>
      </p:sp>
      <p:sp>
        <p:nvSpPr>
          <p:cNvPr id="18434" name="TextBox 5"/>
          <p:cNvSpPr txBox="1">
            <a:spLocks noChangeArrowheads="1"/>
          </p:cNvSpPr>
          <p:nvPr/>
        </p:nvSpPr>
        <p:spPr bwMode="auto">
          <a:xfrm>
            <a:off x="2035175" y="6069013"/>
            <a:ext cx="8064500" cy="368300"/>
          </a:xfrm>
          <a:prstGeom prst="rect">
            <a:avLst/>
          </a:prstGeom>
          <a:noFill/>
          <a:ln w="9525">
            <a:noFill/>
            <a:miter lim="800000"/>
            <a:headEnd/>
            <a:tailEnd/>
          </a:ln>
        </p:spPr>
        <p:txBody>
          <a:bodyPr>
            <a:spAutoFit/>
          </a:bodyPr>
          <a:lstStyle/>
          <a:p>
            <a:pPr algn="r"/>
            <a:r>
              <a:rPr lang="en-US" b="1">
                <a:solidFill>
                  <a:srgbClr val="FE6701"/>
                </a:solidFill>
                <a:latin typeface="Calibri" pitchFamily="34" charset="0"/>
              </a:rPr>
              <a:t>Read from page 84 to page 117, if you have a copy of ‘Go Big’.</a:t>
            </a:r>
          </a:p>
        </p:txBody>
      </p:sp>
      <p:pic>
        <p:nvPicPr>
          <p:cNvPr id="18435" name="Picture 6">
            <a:hlinkClick r:id="rId3"/>
          </p:cNvPr>
          <p:cNvPicPr>
            <a:picLocks noChangeAspect="1"/>
          </p:cNvPicPr>
          <p:nvPr/>
        </p:nvPicPr>
        <p:blipFill>
          <a:blip r:embed="rId4"/>
          <a:srcRect/>
          <a:stretch>
            <a:fillRect/>
          </a:stretch>
        </p:blipFill>
        <p:spPr bwMode="auto">
          <a:xfrm>
            <a:off x="4170363" y="2841625"/>
            <a:ext cx="5400675" cy="3027363"/>
          </a:xfrm>
          <a:prstGeom prst="rect">
            <a:avLst/>
          </a:prstGeom>
          <a:noFill/>
          <a:ln w="9525">
            <a:noFill/>
            <a:miter lim="800000"/>
            <a:headEnd/>
            <a:tailEnd/>
          </a:ln>
        </p:spPr>
      </p:pic>
      <p:pic>
        <p:nvPicPr>
          <p:cNvPr id="18436" name="Picture 3" descr="A close up of a logo&#10;&#10;Description automatically generated">
            <a:hlinkClick r:id="rId3"/>
          </p:cNvPr>
          <p:cNvPicPr>
            <a:picLocks noChangeAspect="1"/>
          </p:cNvPicPr>
          <p:nvPr/>
        </p:nvPicPr>
        <p:blipFill>
          <a:blip r:embed="rId5"/>
          <a:srcRect/>
          <a:stretch>
            <a:fillRect/>
          </a:stretch>
        </p:blipFill>
        <p:spPr bwMode="auto">
          <a:xfrm>
            <a:off x="5827713" y="2841625"/>
            <a:ext cx="2324100" cy="2654300"/>
          </a:xfrm>
          <a:prstGeom prst="rect">
            <a:avLst/>
          </a:prstGeom>
          <a:noFill/>
          <a:ln w="9525">
            <a:noFill/>
            <a:miter lim="800000"/>
            <a:headEnd/>
            <a:tailEnd/>
          </a:ln>
        </p:spPr>
      </p:pic>
      <p:pic>
        <p:nvPicPr>
          <p:cNvPr id="18437" name="Picture 2"/>
          <p:cNvPicPr>
            <a:picLocks noChangeAspect="1"/>
          </p:cNvPicPr>
          <p:nvPr/>
        </p:nvPicPr>
        <p:blipFill>
          <a:blip r:embed="rId6"/>
          <a:srcRect/>
          <a:stretch>
            <a:fillRect/>
          </a:stretch>
        </p:blipFill>
        <p:spPr bwMode="auto">
          <a:xfrm>
            <a:off x="1092200" y="2881313"/>
            <a:ext cx="2247900" cy="3175000"/>
          </a:xfrm>
          <a:prstGeom prst="rect">
            <a:avLst/>
          </a:prstGeom>
          <a:noFill/>
          <a:ln w="9525">
            <a:noFill/>
            <a:miter lim="800000"/>
            <a:headEnd/>
            <a:tailEnd/>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extLst>
          </p:cNvPr>
          <p:cNvSpPr txBox="1"/>
          <p:nvPr/>
        </p:nvSpPr>
        <p:spPr>
          <a:xfrm>
            <a:off x="536575" y="1262063"/>
            <a:ext cx="6630988" cy="946150"/>
          </a:xfrm>
          <a:prstGeom prst="rect">
            <a:avLst/>
          </a:prstGeom>
          <a:noFill/>
        </p:spPr>
        <p:txBody>
          <a:bodyPr>
            <a:spAutoFit/>
          </a:bodyPr>
          <a:lstStyle/>
          <a:p>
            <a:r>
              <a:rPr lang="en-GB" sz="2800" b="1">
                <a:solidFill>
                  <a:srgbClr val="404040"/>
                </a:solidFill>
                <a:latin typeface="Calibri" pitchFamily="34" charset="0"/>
              </a:rPr>
              <a:t>At Hinchingbrooke, you will make new friends and also still have old friends.</a:t>
            </a:r>
          </a:p>
        </p:txBody>
      </p:sp>
      <p:sp>
        <p:nvSpPr>
          <p:cNvPr id="3" name="TextBox 2">
            <a:extLst>
              <a:ext uri="{FF2B5EF4-FFF2-40B4-BE49-F238E27FC236}"/>
            </a:extLst>
          </p:cNvPr>
          <p:cNvSpPr txBox="1"/>
          <p:nvPr/>
        </p:nvSpPr>
        <p:spPr>
          <a:xfrm>
            <a:off x="5543550" y="5818188"/>
            <a:ext cx="6183313" cy="522287"/>
          </a:xfrm>
          <a:prstGeom prst="rect">
            <a:avLst/>
          </a:prstGeom>
          <a:noFill/>
        </p:spPr>
        <p:txBody>
          <a:bodyPr>
            <a:spAutoFit/>
          </a:bodyPr>
          <a:lstStyle/>
          <a:p>
            <a:pPr algn="r" fontAlgn="auto">
              <a:spcBef>
                <a:spcPts val="0"/>
              </a:spcBef>
              <a:spcAft>
                <a:spcPts val="0"/>
              </a:spcAft>
              <a:defRPr/>
            </a:pPr>
            <a:r>
              <a:rPr lang="en-GB" sz="2800" b="1" dirty="0">
                <a:solidFill>
                  <a:schemeClr val="tx1">
                    <a:lumMod val="75000"/>
                    <a:lumOff val="25000"/>
                  </a:schemeClr>
                </a:solidFill>
                <a:latin typeface="Calibri" panose="020F0502020204030204" pitchFamily="34" charset="0"/>
              </a:rPr>
              <a:t>At times, friendships can be difficult…</a:t>
            </a:r>
          </a:p>
        </p:txBody>
      </p:sp>
      <p:pic>
        <p:nvPicPr>
          <p:cNvPr id="20483" name="Picture 3"/>
          <p:cNvPicPr>
            <a:picLocks noChangeAspect="1"/>
          </p:cNvPicPr>
          <p:nvPr/>
        </p:nvPicPr>
        <p:blipFill>
          <a:blip r:embed="rId3"/>
          <a:srcRect/>
          <a:stretch>
            <a:fillRect/>
          </a:stretch>
        </p:blipFill>
        <p:spPr bwMode="auto">
          <a:xfrm>
            <a:off x="671513" y="2355850"/>
            <a:ext cx="4502150" cy="3389313"/>
          </a:xfrm>
          <a:prstGeom prst="rect">
            <a:avLst/>
          </a:prstGeom>
          <a:noFill/>
          <a:ln w="9525">
            <a:noFill/>
            <a:miter lim="800000"/>
            <a:headEnd/>
            <a:tailEnd/>
          </a:ln>
        </p:spPr>
      </p:pic>
      <p:pic>
        <p:nvPicPr>
          <p:cNvPr id="20484" name="Picture 4"/>
          <p:cNvPicPr>
            <a:picLocks noChangeAspect="1"/>
          </p:cNvPicPr>
          <p:nvPr/>
        </p:nvPicPr>
        <p:blipFill>
          <a:blip r:embed="rId4"/>
          <a:srcRect/>
          <a:stretch>
            <a:fillRect/>
          </a:stretch>
        </p:blipFill>
        <p:spPr bwMode="auto">
          <a:xfrm>
            <a:off x="6096000" y="2792413"/>
            <a:ext cx="3905250" cy="2952750"/>
          </a:xfrm>
          <a:prstGeom prst="rect">
            <a:avLst/>
          </a:prstGeom>
          <a:noFill/>
          <a:ln w="9525">
            <a:noFill/>
            <a:miter lim="800000"/>
            <a:headEnd/>
            <a:tailEnd/>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extLst>
          </p:cNvPr>
          <p:cNvSpPr txBox="1"/>
          <p:nvPr/>
        </p:nvSpPr>
        <p:spPr>
          <a:xfrm>
            <a:off x="528638" y="1308100"/>
            <a:ext cx="6410325" cy="954088"/>
          </a:xfrm>
          <a:prstGeom prst="rect">
            <a:avLst/>
          </a:prstGeom>
          <a:noFill/>
        </p:spPr>
        <p:txBody>
          <a:bodyPr>
            <a:spAutoFit/>
          </a:bodyPr>
          <a:lstStyle/>
          <a:p>
            <a:pPr fontAlgn="auto">
              <a:spcBef>
                <a:spcPts val="0"/>
              </a:spcBef>
              <a:spcAft>
                <a:spcPts val="0"/>
              </a:spcAft>
              <a:defRPr/>
            </a:pPr>
            <a:r>
              <a:rPr lang="en-GB" sz="2800" b="1" dirty="0">
                <a:solidFill>
                  <a:schemeClr val="tx1">
                    <a:lumMod val="75000"/>
                    <a:lumOff val="25000"/>
                  </a:schemeClr>
                </a:solidFill>
                <a:latin typeface="Calibri" panose="020F0502020204030204" pitchFamily="34" charset="0"/>
              </a:rPr>
              <a:t>You may have arguments and even change some friendships along the way…</a:t>
            </a:r>
          </a:p>
        </p:txBody>
      </p:sp>
      <p:sp>
        <p:nvSpPr>
          <p:cNvPr id="3" name="TextBox 2">
            <a:extLst>
              <a:ext uri="{FF2B5EF4-FFF2-40B4-BE49-F238E27FC236}"/>
            </a:extLst>
          </p:cNvPr>
          <p:cNvSpPr txBox="1"/>
          <p:nvPr/>
        </p:nvSpPr>
        <p:spPr>
          <a:xfrm>
            <a:off x="4946650" y="5192713"/>
            <a:ext cx="6410325" cy="954087"/>
          </a:xfrm>
          <a:prstGeom prst="rect">
            <a:avLst/>
          </a:prstGeom>
          <a:noFill/>
        </p:spPr>
        <p:txBody>
          <a:bodyPr>
            <a:spAutoFit/>
          </a:bodyPr>
          <a:lstStyle/>
          <a:p>
            <a:pPr algn="r" fontAlgn="auto">
              <a:spcBef>
                <a:spcPts val="0"/>
              </a:spcBef>
              <a:spcAft>
                <a:spcPts val="0"/>
              </a:spcAft>
              <a:defRPr/>
            </a:pPr>
            <a:r>
              <a:rPr lang="en-GB" sz="2800" b="1" dirty="0">
                <a:solidFill>
                  <a:schemeClr val="tx1">
                    <a:lumMod val="75000"/>
                    <a:lumOff val="25000"/>
                  </a:schemeClr>
                </a:solidFill>
                <a:latin typeface="Calibri" panose="020F0502020204030204" pitchFamily="34" charset="0"/>
              </a:rPr>
              <a:t>But making good impressions will help you build new relationships with others.</a:t>
            </a:r>
          </a:p>
        </p:txBody>
      </p:sp>
      <p:pic>
        <p:nvPicPr>
          <p:cNvPr id="22531" name="Picture 3"/>
          <p:cNvPicPr>
            <a:picLocks noChangeAspect="1"/>
          </p:cNvPicPr>
          <p:nvPr/>
        </p:nvPicPr>
        <p:blipFill>
          <a:blip r:embed="rId3"/>
          <a:srcRect/>
          <a:stretch>
            <a:fillRect/>
          </a:stretch>
        </p:blipFill>
        <p:spPr bwMode="auto">
          <a:xfrm>
            <a:off x="665163" y="2605088"/>
            <a:ext cx="3908425" cy="3541712"/>
          </a:xfrm>
          <a:prstGeom prst="rect">
            <a:avLst/>
          </a:prstGeom>
          <a:noFill/>
          <a:ln w="9525">
            <a:noFill/>
            <a:miter lim="800000"/>
            <a:headEnd/>
            <a:tailEnd/>
          </a:ln>
        </p:spPr>
      </p:pic>
      <p:pic>
        <p:nvPicPr>
          <p:cNvPr id="22532" name="Picture 4"/>
          <p:cNvPicPr>
            <a:picLocks noChangeAspect="1"/>
          </p:cNvPicPr>
          <p:nvPr/>
        </p:nvPicPr>
        <p:blipFill>
          <a:blip r:embed="rId4"/>
          <a:srcRect/>
          <a:stretch>
            <a:fillRect/>
          </a:stretch>
        </p:blipFill>
        <p:spPr bwMode="auto">
          <a:xfrm>
            <a:off x="7499350" y="1965325"/>
            <a:ext cx="3857625" cy="2927350"/>
          </a:xfrm>
          <a:prstGeom prst="rect">
            <a:avLst/>
          </a:prstGeom>
          <a:noFill/>
          <a:ln w="9525">
            <a:noFill/>
            <a:miter lim="800000"/>
            <a:headEnd/>
            <a:tailEnd/>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extLst>
          </p:cNvPr>
          <p:cNvSpPr txBox="1"/>
          <p:nvPr/>
        </p:nvSpPr>
        <p:spPr>
          <a:xfrm>
            <a:off x="566738" y="1363663"/>
            <a:ext cx="6619875" cy="1076325"/>
          </a:xfrm>
          <a:prstGeom prst="rect">
            <a:avLst/>
          </a:prstGeom>
          <a:noFill/>
        </p:spPr>
        <p:txBody>
          <a:bodyPr>
            <a:spAutoFit/>
          </a:bodyPr>
          <a:lstStyle/>
          <a:p>
            <a:pPr fontAlgn="auto">
              <a:spcBef>
                <a:spcPts val="0"/>
              </a:spcBef>
              <a:spcAft>
                <a:spcPts val="0"/>
              </a:spcAft>
              <a:defRPr/>
            </a:pPr>
            <a:r>
              <a:rPr lang="en-GB" sz="3200" b="1" dirty="0">
                <a:solidFill>
                  <a:schemeClr val="tx1">
                    <a:lumMod val="75000"/>
                    <a:lumOff val="25000"/>
                  </a:schemeClr>
                </a:solidFill>
                <a:latin typeface="Calibri" panose="020F0502020204030204" pitchFamily="34" charset="0"/>
              </a:rPr>
              <a:t>Did you know that a first impression is very hard to change?</a:t>
            </a:r>
          </a:p>
        </p:txBody>
      </p:sp>
      <p:sp>
        <p:nvSpPr>
          <p:cNvPr id="5" name="Rectangle 4">
            <a:extLst>
              <a:ext uri="{FF2B5EF4-FFF2-40B4-BE49-F238E27FC236}"/>
            </a:extLst>
          </p:cNvPr>
          <p:cNvSpPr/>
          <p:nvPr/>
        </p:nvSpPr>
        <p:spPr>
          <a:xfrm>
            <a:off x="566738" y="2768600"/>
            <a:ext cx="6078537" cy="1385888"/>
          </a:xfrm>
          <a:prstGeom prst="rect">
            <a:avLst/>
          </a:prstGeom>
        </p:spPr>
        <p:txBody>
          <a:bodyPr>
            <a:spAutoFit/>
          </a:bodyPr>
          <a:lstStyle/>
          <a:p>
            <a:pPr fontAlgn="auto">
              <a:spcBef>
                <a:spcPts val="0"/>
              </a:spcBef>
              <a:spcAft>
                <a:spcPts val="0"/>
              </a:spcAft>
              <a:defRPr/>
            </a:pPr>
            <a:r>
              <a:rPr lang="en-GB" sz="2800" dirty="0">
                <a:solidFill>
                  <a:schemeClr val="tx1">
                    <a:lumMod val="75000"/>
                    <a:lumOff val="25000"/>
                  </a:schemeClr>
                </a:solidFill>
                <a:latin typeface="Calibri" panose="020F0502020204030204" pitchFamily="34" charset="0"/>
                <a:cs typeface="Calibri" panose="020F0502020204030204" pitchFamily="34" charset="0"/>
              </a:rPr>
              <a:t>We therefore need to make good first impressions and be aware that people will be getting a first impression of you! </a:t>
            </a:r>
          </a:p>
        </p:txBody>
      </p:sp>
      <p:pic>
        <p:nvPicPr>
          <p:cNvPr id="24579" name="Picture 6"/>
          <p:cNvPicPr>
            <a:picLocks noChangeAspect="1"/>
          </p:cNvPicPr>
          <p:nvPr/>
        </p:nvPicPr>
        <p:blipFill>
          <a:blip r:embed="rId3"/>
          <a:srcRect/>
          <a:stretch>
            <a:fillRect/>
          </a:stretch>
        </p:blipFill>
        <p:spPr bwMode="auto">
          <a:xfrm>
            <a:off x="7470775" y="2290763"/>
            <a:ext cx="4154488" cy="4152900"/>
          </a:xfrm>
          <a:prstGeom prst="rect">
            <a:avLst/>
          </a:prstGeom>
          <a:noFill/>
          <a:ln w="9525">
            <a:noFill/>
            <a:miter lim="800000"/>
            <a:headEnd/>
            <a:tailEnd/>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extLst>
          </p:cNvPr>
          <p:cNvSpPr/>
          <p:nvPr/>
        </p:nvSpPr>
        <p:spPr>
          <a:xfrm>
            <a:off x="523875" y="1460500"/>
            <a:ext cx="10642600" cy="1077913"/>
          </a:xfrm>
          <a:prstGeom prst="rect">
            <a:avLst/>
          </a:prstGeom>
        </p:spPr>
        <p:txBody>
          <a:bodyPr>
            <a:spAutoFit/>
          </a:bodyPr>
          <a:lstStyle/>
          <a:p>
            <a:pPr fontAlgn="auto">
              <a:spcBef>
                <a:spcPts val="0"/>
              </a:spcBef>
              <a:spcAft>
                <a:spcPts val="0"/>
              </a:spcAft>
              <a:defRPr/>
            </a:pPr>
            <a:r>
              <a:rPr lang="en-GB" sz="3200" b="1" dirty="0">
                <a:solidFill>
                  <a:schemeClr val="tx1">
                    <a:lumMod val="75000"/>
                    <a:lumOff val="25000"/>
                  </a:schemeClr>
                </a:solidFill>
                <a:latin typeface="Calibri" panose="020F0502020204030204" pitchFamily="34" charset="0"/>
              </a:rPr>
              <a:t>Here are some top tips from Mr Burton on making a good first impression at secondary school: </a:t>
            </a:r>
            <a:endParaRPr lang="en-GB" sz="3200" dirty="0">
              <a:solidFill>
                <a:schemeClr val="tx1">
                  <a:lumMod val="75000"/>
                  <a:lumOff val="25000"/>
                </a:schemeClr>
              </a:solidFill>
              <a:latin typeface="Calibri" panose="020F0502020204030204" pitchFamily="34" charset="0"/>
            </a:endParaRPr>
          </a:p>
        </p:txBody>
      </p:sp>
      <p:sp>
        <p:nvSpPr>
          <p:cNvPr id="26626" name="TextBox 4"/>
          <p:cNvSpPr txBox="1">
            <a:spLocks noChangeArrowheads="1"/>
          </p:cNvSpPr>
          <p:nvPr/>
        </p:nvSpPr>
        <p:spPr bwMode="auto">
          <a:xfrm>
            <a:off x="515938" y="2784475"/>
            <a:ext cx="10650537" cy="3392488"/>
          </a:xfrm>
          <a:prstGeom prst="rect">
            <a:avLst/>
          </a:prstGeom>
          <a:noFill/>
          <a:ln w="9525">
            <a:noFill/>
            <a:miter lim="800000"/>
            <a:headEnd/>
            <a:tailEnd/>
          </a:ln>
        </p:spPr>
        <p:txBody>
          <a:bodyPr>
            <a:spAutoFit/>
          </a:bodyPr>
          <a:lstStyle/>
          <a:p>
            <a:pPr marL="342900" indent="-342900">
              <a:lnSpc>
                <a:spcPct val="120000"/>
              </a:lnSpc>
              <a:buFont typeface="Avenir Next LT Pro"/>
              <a:buAutoNum type="arabicPeriod"/>
            </a:pPr>
            <a:r>
              <a:rPr lang="en-US" sz="2000">
                <a:solidFill>
                  <a:srgbClr val="404040"/>
                </a:solidFill>
                <a:latin typeface="Calibri" pitchFamily="34" charset="0"/>
              </a:rPr>
              <a:t>Be you – people want honesty from their friends!</a:t>
            </a:r>
          </a:p>
          <a:p>
            <a:pPr marL="342900" indent="-342900">
              <a:lnSpc>
                <a:spcPct val="120000"/>
              </a:lnSpc>
              <a:buFont typeface="Avenir Next LT Pro"/>
              <a:buAutoNum type="arabicPeriod"/>
            </a:pPr>
            <a:r>
              <a:rPr lang="en-US" sz="2000">
                <a:solidFill>
                  <a:srgbClr val="404040"/>
                </a:solidFill>
                <a:latin typeface="Calibri" pitchFamily="34" charset="0"/>
              </a:rPr>
              <a:t>Don’t be afraid to make conversation.</a:t>
            </a:r>
          </a:p>
          <a:p>
            <a:pPr marL="342900" indent="-342900">
              <a:lnSpc>
                <a:spcPct val="120000"/>
              </a:lnSpc>
              <a:buFont typeface="Avenir Next LT Pro"/>
              <a:buAutoNum type="arabicPeriod"/>
            </a:pPr>
            <a:r>
              <a:rPr lang="en-US" sz="2000">
                <a:solidFill>
                  <a:srgbClr val="404040"/>
                </a:solidFill>
                <a:latin typeface="Calibri" pitchFamily="34" charset="0"/>
              </a:rPr>
              <a:t>Be nice – smile and look up.</a:t>
            </a:r>
          </a:p>
          <a:p>
            <a:pPr marL="342900" indent="-342900">
              <a:lnSpc>
                <a:spcPct val="120000"/>
              </a:lnSpc>
              <a:buFont typeface="Avenir Next LT Pro"/>
              <a:buAutoNum type="arabicPeriod"/>
            </a:pPr>
            <a:r>
              <a:rPr lang="en-US" sz="2000">
                <a:solidFill>
                  <a:srgbClr val="404040"/>
                </a:solidFill>
                <a:latin typeface="Calibri" pitchFamily="34" charset="0"/>
              </a:rPr>
              <a:t>Go to clubs that are to do with your interests – you’ll bond with people there.</a:t>
            </a:r>
          </a:p>
          <a:p>
            <a:pPr marL="342900" indent="-342900">
              <a:lnSpc>
                <a:spcPct val="120000"/>
              </a:lnSpc>
              <a:buFont typeface="Avenir Next LT Pro"/>
              <a:buAutoNum type="arabicPeriod"/>
            </a:pPr>
            <a:r>
              <a:rPr lang="en-US" sz="2000">
                <a:solidFill>
                  <a:srgbClr val="404040"/>
                </a:solidFill>
                <a:latin typeface="Calibri" pitchFamily="34" charset="0"/>
              </a:rPr>
              <a:t>Give it time – it takes time to make friendships!</a:t>
            </a:r>
          </a:p>
          <a:p>
            <a:pPr marL="342900" indent="-342900">
              <a:lnSpc>
                <a:spcPct val="120000"/>
              </a:lnSpc>
              <a:buFont typeface="Avenir Next LT Pro"/>
              <a:buAutoNum type="arabicPeriod"/>
            </a:pPr>
            <a:r>
              <a:rPr lang="en-US" sz="2000">
                <a:solidFill>
                  <a:srgbClr val="404040"/>
                </a:solidFill>
                <a:latin typeface="Calibri" pitchFamily="34" charset="0"/>
              </a:rPr>
              <a:t>Don’t force it – some things are not meant to be!</a:t>
            </a:r>
          </a:p>
          <a:p>
            <a:pPr marL="342900" indent="-342900">
              <a:lnSpc>
                <a:spcPct val="120000"/>
              </a:lnSpc>
              <a:buFont typeface="Avenir Next LT Pro"/>
              <a:buAutoNum type="arabicPeriod"/>
            </a:pPr>
            <a:r>
              <a:rPr lang="en-US" sz="2000">
                <a:solidFill>
                  <a:srgbClr val="404040"/>
                </a:solidFill>
                <a:latin typeface="Calibri" pitchFamily="34" charset="0"/>
              </a:rPr>
              <a:t>Be comfortable – meet people where you’ll both be comfortable and can properly chat.</a:t>
            </a:r>
          </a:p>
          <a:p>
            <a:pPr marL="342900" indent="-342900">
              <a:lnSpc>
                <a:spcPct val="120000"/>
              </a:lnSpc>
              <a:buFont typeface="Avenir Next LT Pro"/>
              <a:buAutoNum type="arabicPeriod"/>
            </a:pPr>
            <a:r>
              <a:rPr lang="en-US" sz="2000">
                <a:solidFill>
                  <a:srgbClr val="404040"/>
                </a:solidFill>
                <a:latin typeface="Calibri" pitchFamily="34" charset="0"/>
              </a:rPr>
              <a:t>Use your lessons – if you</a:t>
            </a:r>
            <a:r>
              <a:rPr lang="ur-PK" sz="2000">
                <a:solidFill>
                  <a:srgbClr val="404040"/>
                </a:solidFill>
                <a:latin typeface="Calibri" pitchFamily="34" charset="0"/>
              </a:rPr>
              <a:t>’</a:t>
            </a:r>
            <a:r>
              <a:rPr lang="en-US" sz="2000">
                <a:solidFill>
                  <a:srgbClr val="404040"/>
                </a:solidFill>
                <a:latin typeface="Calibri" pitchFamily="34" charset="0"/>
              </a:rPr>
              <a:t>re sitting next to someone, use it as a chance to chat </a:t>
            </a:r>
            <a:br>
              <a:rPr lang="en-US" sz="2000">
                <a:solidFill>
                  <a:srgbClr val="404040"/>
                </a:solidFill>
                <a:latin typeface="Calibri" pitchFamily="34" charset="0"/>
              </a:rPr>
            </a:br>
            <a:r>
              <a:rPr lang="en-US" sz="2000">
                <a:solidFill>
                  <a:srgbClr val="404040"/>
                </a:solidFill>
                <a:latin typeface="Calibri" pitchFamily="34" charset="0"/>
              </a:rPr>
              <a:t>(BUT NOT WHEN THE TEACHER IS OR WHEN YOU ARE MEANT TO BE WORKING).</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3" name="Picture 1"/>
          <p:cNvPicPr>
            <a:picLocks noChangeAspect="1"/>
          </p:cNvPicPr>
          <p:nvPr/>
        </p:nvPicPr>
        <p:blipFill>
          <a:blip r:embed="rId3"/>
          <a:srcRect/>
          <a:stretch>
            <a:fillRect/>
          </a:stretch>
        </p:blipFill>
        <p:spPr bwMode="auto">
          <a:xfrm>
            <a:off x="554038" y="2633663"/>
            <a:ext cx="4783137" cy="3119437"/>
          </a:xfrm>
          <a:prstGeom prst="rect">
            <a:avLst/>
          </a:prstGeom>
          <a:noFill/>
          <a:ln w="9525">
            <a:noFill/>
            <a:miter lim="800000"/>
            <a:headEnd/>
            <a:tailEnd/>
          </a:ln>
        </p:spPr>
      </p:pic>
      <p:sp>
        <p:nvSpPr>
          <p:cNvPr id="3" name="Rectangle 2">
            <a:extLst>
              <a:ext uri="{FF2B5EF4-FFF2-40B4-BE49-F238E27FC236}"/>
            </a:extLst>
          </p:cNvPr>
          <p:cNvSpPr/>
          <p:nvPr/>
        </p:nvSpPr>
        <p:spPr>
          <a:xfrm>
            <a:off x="520700" y="1247775"/>
            <a:ext cx="9767888" cy="1200150"/>
          </a:xfrm>
          <a:prstGeom prst="rect">
            <a:avLst/>
          </a:prstGeom>
        </p:spPr>
        <p:txBody>
          <a:bodyPr>
            <a:spAutoFit/>
          </a:bodyPr>
          <a:lstStyle/>
          <a:p>
            <a:pPr fontAlgn="auto">
              <a:spcBef>
                <a:spcPts val="0"/>
              </a:spcBef>
              <a:spcAft>
                <a:spcPts val="0"/>
              </a:spcAft>
              <a:defRPr/>
            </a:pPr>
            <a:r>
              <a:rPr lang="en-GB" sz="3600" b="1" dirty="0">
                <a:solidFill>
                  <a:schemeClr val="tx1">
                    <a:lumMod val="75000"/>
                    <a:lumOff val="25000"/>
                  </a:schemeClr>
                </a:solidFill>
                <a:latin typeface="Calibri" panose="020F0502020204030204" pitchFamily="34" charset="0"/>
                <a:ea typeface="Calibri" panose="020F0502020204030204" pitchFamily="34" charset="0"/>
                <a:cs typeface="Times New Roman" panose="02020603050405020304" pitchFamily="18" charset="0"/>
              </a:rPr>
              <a:t>Friendships are important but sometimes they come and go…</a:t>
            </a:r>
          </a:p>
        </p:txBody>
      </p:sp>
      <p:sp>
        <p:nvSpPr>
          <p:cNvPr id="4" name="Rectangle 3">
            <a:extLst>
              <a:ext uri="{FF2B5EF4-FFF2-40B4-BE49-F238E27FC236}"/>
            </a:extLst>
          </p:cNvPr>
          <p:cNvSpPr/>
          <p:nvPr/>
        </p:nvSpPr>
        <p:spPr>
          <a:xfrm>
            <a:off x="554038" y="5945188"/>
            <a:ext cx="8585200" cy="461962"/>
          </a:xfrm>
          <a:prstGeom prst="rect">
            <a:avLst/>
          </a:prstGeom>
        </p:spPr>
        <p:txBody>
          <a:bodyPr wrap="none">
            <a:spAutoFit/>
          </a:bodyPr>
          <a:lstStyle/>
          <a:p>
            <a:pPr fontAlgn="auto">
              <a:spcBef>
                <a:spcPts val="0"/>
              </a:spcBef>
              <a:spcAft>
                <a:spcPts val="0"/>
              </a:spcAft>
              <a:defRPr/>
            </a:pPr>
            <a:r>
              <a:rPr lang="en-GB" sz="2400" b="1" dirty="0">
                <a:solidFill>
                  <a:schemeClr val="tx1">
                    <a:lumMod val="75000"/>
                    <a:lumOff val="25000"/>
                  </a:schemeClr>
                </a:solidFill>
                <a:latin typeface="Calibri" panose="020F0502020204030204" pitchFamily="34" charset="0"/>
                <a:ea typeface="Calibri" panose="020F0502020204030204" pitchFamily="34" charset="0"/>
                <a:cs typeface="Times New Roman" panose="02020603050405020304" pitchFamily="18" charset="0"/>
              </a:rPr>
              <a:t>…and this is OK. Sometimes we change; sometimes others change.</a:t>
            </a:r>
            <a:endParaRPr lang="en-GB" sz="2400" dirty="0">
              <a:solidFill>
                <a:schemeClr val="tx1">
                  <a:lumMod val="75000"/>
                  <a:lumOff val="25000"/>
                </a:schemeClr>
              </a:solidFill>
              <a:latin typeface="+mn-lt"/>
            </a:endParaRPr>
          </a:p>
        </p:txBody>
      </p:sp>
      <p:pic>
        <p:nvPicPr>
          <p:cNvPr id="28676" name="Picture 4"/>
          <p:cNvPicPr>
            <a:picLocks noChangeAspect="1"/>
          </p:cNvPicPr>
          <p:nvPr/>
        </p:nvPicPr>
        <p:blipFill>
          <a:blip r:embed="rId4"/>
          <a:srcRect/>
          <a:stretch>
            <a:fillRect/>
          </a:stretch>
        </p:blipFill>
        <p:spPr bwMode="auto">
          <a:xfrm>
            <a:off x="5564188" y="2633663"/>
            <a:ext cx="3960812" cy="3125787"/>
          </a:xfrm>
          <a:prstGeom prst="rect">
            <a:avLst/>
          </a:prstGeom>
          <a:noFill/>
          <a:ln w="9525">
            <a:noFill/>
            <a:miter lim="800000"/>
            <a:headEnd/>
            <a:tailEnd/>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69913" y="1547813"/>
            <a:ext cx="9772650" cy="2838450"/>
          </a:xfrm>
          <a:prstGeom prst="rect">
            <a:avLst/>
          </a:prstGeom>
          <a:noFill/>
        </p:spPr>
        <p:txBody>
          <a:bodyPr>
            <a:spAutoFit/>
          </a:bodyPr>
          <a:lstStyle/>
          <a:p>
            <a:r>
              <a:rPr lang="en-US" sz="3600" b="1">
                <a:solidFill>
                  <a:srgbClr val="404040"/>
                </a:solidFill>
                <a:latin typeface="Calibri" pitchFamily="34" charset="0"/>
              </a:rPr>
              <a:t>What kind of friends do you want to have at Hinchingbrooke? Make a list in your workbook.</a:t>
            </a:r>
          </a:p>
          <a:p>
            <a:endParaRPr lang="en-US" sz="3600" b="1">
              <a:solidFill>
                <a:srgbClr val="404040"/>
              </a:solidFill>
              <a:latin typeface="Calibri" pitchFamily="34" charset="0"/>
            </a:endParaRPr>
          </a:p>
          <a:p>
            <a:r>
              <a:rPr lang="en-US" sz="3600" b="1">
                <a:solidFill>
                  <a:srgbClr val="404040"/>
                </a:solidFill>
                <a:latin typeface="Calibri" pitchFamily="34" charset="0"/>
              </a:rPr>
              <a:t>What kind of friend do you want to be to other people? Make a list in your workbook.</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extLst>
          </p:cNvPr>
          <p:cNvSpPr/>
          <p:nvPr/>
        </p:nvSpPr>
        <p:spPr>
          <a:xfrm>
            <a:off x="488950" y="1306513"/>
            <a:ext cx="6635750" cy="646112"/>
          </a:xfrm>
          <a:prstGeom prst="rect">
            <a:avLst/>
          </a:prstGeom>
        </p:spPr>
        <p:txBody>
          <a:bodyPr wrap="none">
            <a:spAutoFit/>
          </a:bodyPr>
          <a:lstStyle/>
          <a:p>
            <a:pPr fontAlgn="auto">
              <a:spcBef>
                <a:spcPts val="0"/>
              </a:spcBef>
              <a:spcAft>
                <a:spcPts val="0"/>
              </a:spcAft>
              <a:defRPr/>
            </a:pPr>
            <a:r>
              <a:rPr lang="en-GB" sz="3600" b="1" dirty="0">
                <a:solidFill>
                  <a:schemeClr val="tx1">
                    <a:lumMod val="75000"/>
                    <a:lumOff val="25000"/>
                  </a:schemeClr>
                </a:solidFill>
                <a:latin typeface="Calibri" panose="020F0502020204030204" pitchFamily="34" charset="0"/>
                <a:ea typeface="Calibri" panose="020F0502020204030204" pitchFamily="34" charset="0"/>
                <a:cs typeface="Calibri" panose="020F0502020204030204" pitchFamily="34" charset="0"/>
              </a:rPr>
              <a:t>Sometimes things can go wrong</a:t>
            </a:r>
            <a:r>
              <a:rPr lang="mr-IN" sz="3600" b="1" dirty="0">
                <a:solidFill>
                  <a:schemeClr val="tx1">
                    <a:lumMod val="75000"/>
                    <a:lumOff val="25000"/>
                  </a:schemeClr>
                </a:solidFill>
                <a:latin typeface="Calibri" panose="020F0502020204030204" pitchFamily="34" charset="0"/>
                <a:ea typeface="Calibri" panose="020F0502020204030204" pitchFamily="34" charset="0"/>
                <a:cs typeface="Times New Roman" panose="02020603050405020304" pitchFamily="18" charset="0"/>
              </a:rPr>
              <a:t>…</a:t>
            </a:r>
            <a:endParaRPr lang="en-GB" sz="3600" b="1" dirty="0">
              <a:solidFill>
                <a:schemeClr val="tx1">
                  <a:lumMod val="75000"/>
                  <a:lumOff val="25000"/>
                </a:schemeClr>
              </a:solidFill>
              <a:latin typeface="Calibri" panose="020F0502020204030204" pitchFamily="34" charset="0"/>
              <a:cs typeface="Calibri" panose="020F0502020204030204" pitchFamily="34" charset="0"/>
            </a:endParaRPr>
          </a:p>
        </p:txBody>
      </p:sp>
      <p:sp>
        <p:nvSpPr>
          <p:cNvPr id="5" name="TextBox 4">
            <a:extLst>
              <a:ext uri="{FF2B5EF4-FFF2-40B4-BE49-F238E27FC236}"/>
            </a:extLst>
          </p:cNvPr>
          <p:cNvSpPr txBox="1"/>
          <p:nvPr/>
        </p:nvSpPr>
        <p:spPr>
          <a:xfrm>
            <a:off x="488950" y="2147888"/>
            <a:ext cx="4686300" cy="1016000"/>
          </a:xfrm>
          <a:prstGeom prst="rect">
            <a:avLst/>
          </a:prstGeom>
          <a:noFill/>
        </p:spPr>
        <p:txBody>
          <a:bodyPr>
            <a:spAutoFit/>
          </a:bodyPr>
          <a:lstStyle/>
          <a:p>
            <a:pPr fontAlgn="auto">
              <a:spcBef>
                <a:spcPts val="0"/>
              </a:spcBef>
              <a:spcAft>
                <a:spcPts val="0"/>
              </a:spcAft>
              <a:defRPr/>
            </a:pPr>
            <a:r>
              <a:rPr lang="en-GB" sz="2000" dirty="0">
                <a:solidFill>
                  <a:schemeClr val="tx1">
                    <a:lumMod val="75000"/>
                    <a:lumOff val="25000"/>
                  </a:schemeClr>
                </a:solidFill>
                <a:latin typeface="Calibri" panose="020F0502020204030204" pitchFamily="34" charset="0"/>
                <a:cs typeface="Calibri" panose="020F0502020204030204" pitchFamily="34" charset="0"/>
              </a:rPr>
              <a:t>When using social media and technology, bullying can happen and it can make you or others feel upset, sad and really worried. </a:t>
            </a:r>
          </a:p>
        </p:txBody>
      </p:sp>
      <p:pic>
        <p:nvPicPr>
          <p:cNvPr id="32771" name="Picture 5"/>
          <p:cNvPicPr>
            <a:picLocks noChangeAspect="1"/>
          </p:cNvPicPr>
          <p:nvPr/>
        </p:nvPicPr>
        <p:blipFill>
          <a:blip r:embed="rId3"/>
          <a:srcRect/>
          <a:stretch>
            <a:fillRect/>
          </a:stretch>
        </p:blipFill>
        <p:spPr bwMode="auto">
          <a:xfrm>
            <a:off x="5935663" y="2298700"/>
            <a:ext cx="5607050" cy="3987800"/>
          </a:xfrm>
          <a:prstGeom prst="rect">
            <a:avLst/>
          </a:prstGeom>
          <a:noFill/>
          <a:ln w="9525">
            <a:noFill/>
            <a:miter lim="800000"/>
            <a:headEnd/>
            <a:tailEnd/>
          </a:ln>
        </p:spPr>
      </p:pic>
      <p:sp>
        <p:nvSpPr>
          <p:cNvPr id="7" name="TextBox 6">
            <a:extLst>
              <a:ext uri="{FF2B5EF4-FFF2-40B4-BE49-F238E27FC236}"/>
            </a:extLst>
          </p:cNvPr>
          <p:cNvSpPr txBox="1"/>
          <p:nvPr/>
        </p:nvSpPr>
        <p:spPr>
          <a:xfrm>
            <a:off x="488950" y="5270500"/>
            <a:ext cx="5138738" cy="1016000"/>
          </a:xfrm>
          <a:prstGeom prst="rect">
            <a:avLst/>
          </a:prstGeom>
          <a:noFill/>
        </p:spPr>
        <p:txBody>
          <a:bodyPr>
            <a:spAutoFit/>
          </a:bodyPr>
          <a:lstStyle/>
          <a:p>
            <a:pPr fontAlgn="auto">
              <a:spcBef>
                <a:spcPts val="0"/>
              </a:spcBef>
              <a:spcAft>
                <a:spcPts val="0"/>
              </a:spcAft>
              <a:defRPr/>
            </a:pPr>
            <a:r>
              <a:rPr lang="en-GB" sz="2000" dirty="0">
                <a:solidFill>
                  <a:schemeClr val="tx1">
                    <a:lumMod val="75000"/>
                    <a:lumOff val="25000"/>
                  </a:schemeClr>
                </a:solidFill>
                <a:latin typeface="Calibri" panose="020F0502020204030204" pitchFamily="34" charset="0"/>
                <a:cs typeface="Calibri" panose="020F0502020204030204" pitchFamily="34" charset="0"/>
              </a:rPr>
              <a:t>Don’t ever forget what costs nothing and can make every single human being’s life just that little bit better every day: KINDNESS.</a:t>
            </a:r>
          </a:p>
        </p:txBody>
      </p:sp>
      <p:sp>
        <p:nvSpPr>
          <p:cNvPr id="3" name="TextBox 2"/>
          <p:cNvSpPr txBox="1"/>
          <p:nvPr/>
        </p:nvSpPr>
        <p:spPr>
          <a:xfrm>
            <a:off x="488950" y="3556000"/>
            <a:ext cx="5370513" cy="1322388"/>
          </a:xfrm>
          <a:prstGeom prst="rect">
            <a:avLst/>
          </a:prstGeom>
          <a:noFill/>
        </p:spPr>
        <p:txBody>
          <a:bodyPr>
            <a:spAutoFit/>
          </a:bodyPr>
          <a:lstStyle/>
          <a:p>
            <a:pPr fontAlgn="auto">
              <a:spcBef>
                <a:spcPts val="0"/>
              </a:spcBef>
              <a:spcAft>
                <a:spcPts val="0"/>
              </a:spcAft>
              <a:defRPr/>
            </a:pPr>
            <a:r>
              <a:rPr lang="en-US" sz="2000" dirty="0">
                <a:solidFill>
                  <a:schemeClr val="tx1">
                    <a:lumMod val="75000"/>
                    <a:lumOff val="25000"/>
                  </a:schemeClr>
                </a:solidFill>
                <a:latin typeface="Calibri" panose="020F0502020204030204" pitchFamily="34" charset="0"/>
                <a:cs typeface="Calibri" panose="020F0502020204030204" pitchFamily="34" charset="0"/>
              </a:rPr>
              <a:t>ALWAYS tell someone – your parents/</a:t>
            </a:r>
            <a:r>
              <a:rPr lang="en-US" sz="2000" dirty="0" err="1">
                <a:solidFill>
                  <a:schemeClr val="tx1">
                    <a:lumMod val="75000"/>
                    <a:lumOff val="25000"/>
                  </a:schemeClr>
                </a:solidFill>
                <a:latin typeface="Calibri" panose="020F0502020204030204" pitchFamily="34" charset="0"/>
                <a:cs typeface="Calibri" panose="020F0502020204030204" pitchFamily="34" charset="0"/>
              </a:rPr>
              <a:t>carers</a:t>
            </a:r>
            <a:r>
              <a:rPr lang="en-US" sz="2000" dirty="0">
                <a:solidFill>
                  <a:schemeClr val="tx1">
                    <a:lumMod val="75000"/>
                    <a:lumOff val="25000"/>
                  </a:schemeClr>
                </a:solidFill>
                <a:latin typeface="Calibri" panose="020F0502020204030204" pitchFamily="34" charset="0"/>
                <a:cs typeface="Calibri" panose="020F0502020204030204" pitchFamily="34" charset="0"/>
              </a:rPr>
              <a:t>, your tutor or someone else who you trust. Together, these things can be sorted out and teachers will know how to help you.</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496888" y="2287588"/>
            <a:ext cx="8797925" cy="2586037"/>
          </a:xfrm>
          <a:prstGeom prst="rect">
            <a:avLst/>
          </a:prstGeom>
          <a:noFill/>
        </p:spPr>
        <p:txBody>
          <a:bodyPr>
            <a:spAutoFit/>
          </a:bodyPr>
          <a:lstStyle/>
          <a:p>
            <a:pPr fontAlgn="auto">
              <a:spcBef>
                <a:spcPts val="0"/>
              </a:spcBef>
              <a:spcAft>
                <a:spcPts val="0"/>
              </a:spcAft>
              <a:defRPr/>
            </a:pPr>
            <a:r>
              <a:rPr lang="en-US" sz="3600" b="1" dirty="0">
                <a:solidFill>
                  <a:schemeClr val="tx1">
                    <a:lumMod val="75000"/>
                    <a:lumOff val="25000"/>
                  </a:schemeClr>
                </a:solidFill>
                <a:latin typeface="Calibri" panose="020F0502020204030204" pitchFamily="34" charset="0"/>
                <a:cs typeface="Calibri" panose="020F0502020204030204" pitchFamily="34" charset="0"/>
              </a:rPr>
              <a:t>“Walk away from friendships that make you feel small and insecure, and seek out people who inspire and support you.”</a:t>
            </a:r>
          </a:p>
          <a:p>
            <a:pPr fontAlgn="auto">
              <a:spcBef>
                <a:spcPts val="0"/>
              </a:spcBef>
              <a:spcAft>
                <a:spcPts val="0"/>
              </a:spcAft>
              <a:defRPr/>
            </a:pPr>
            <a:endParaRPr lang="en-US" dirty="0">
              <a:solidFill>
                <a:schemeClr val="tx1">
                  <a:lumMod val="75000"/>
                  <a:lumOff val="25000"/>
                </a:schemeClr>
              </a:solidFill>
              <a:latin typeface="Calibri" panose="020F0502020204030204" pitchFamily="34" charset="0"/>
              <a:cs typeface="Calibri" panose="020F0502020204030204" pitchFamily="34" charset="0"/>
            </a:endParaRPr>
          </a:p>
          <a:p>
            <a:pPr fontAlgn="auto">
              <a:spcBef>
                <a:spcPts val="0"/>
              </a:spcBef>
              <a:spcAft>
                <a:spcPts val="0"/>
              </a:spcAft>
              <a:defRPr/>
            </a:pPr>
            <a:r>
              <a:rPr lang="en-US" b="1" dirty="0">
                <a:solidFill>
                  <a:schemeClr val="tx1">
                    <a:lumMod val="75000"/>
                    <a:lumOff val="25000"/>
                  </a:schemeClr>
                </a:solidFill>
                <a:latin typeface="Calibri" panose="020F0502020204030204" pitchFamily="34" charset="0"/>
                <a:cs typeface="Calibri" panose="020F0502020204030204" pitchFamily="34" charset="0"/>
              </a:rPr>
              <a:t>Michelle Obama</a:t>
            </a:r>
          </a:p>
          <a:p>
            <a:pPr fontAlgn="auto">
              <a:spcBef>
                <a:spcPts val="0"/>
              </a:spcBef>
              <a:spcAft>
                <a:spcPts val="0"/>
              </a:spcAft>
              <a:defRPr/>
            </a:pPr>
            <a:r>
              <a:rPr lang="en-US" i="1" dirty="0">
                <a:solidFill>
                  <a:schemeClr val="tx1">
                    <a:lumMod val="75000"/>
                    <a:lumOff val="25000"/>
                  </a:schemeClr>
                </a:solidFill>
                <a:latin typeface="Calibri" panose="020F0502020204030204" pitchFamily="34" charset="0"/>
                <a:cs typeface="Calibri" panose="020F0502020204030204" pitchFamily="34" charset="0"/>
              </a:rPr>
              <a:t>American lawyer, author, activist and former First Lady of the United States</a:t>
            </a:r>
          </a:p>
        </p:txBody>
      </p:sp>
      <p:sp>
        <p:nvSpPr>
          <p:cNvPr id="6" name="TextBox 5"/>
          <p:cNvSpPr txBox="1"/>
          <p:nvPr/>
        </p:nvSpPr>
        <p:spPr>
          <a:xfrm>
            <a:off x="496888" y="1430338"/>
            <a:ext cx="10588625" cy="523875"/>
          </a:xfrm>
          <a:prstGeom prst="rect">
            <a:avLst/>
          </a:prstGeom>
          <a:noFill/>
        </p:spPr>
        <p:txBody>
          <a:bodyPr>
            <a:spAutoFit/>
          </a:bodyPr>
          <a:lstStyle/>
          <a:p>
            <a:pPr fontAlgn="auto">
              <a:spcBef>
                <a:spcPts val="0"/>
              </a:spcBef>
              <a:spcAft>
                <a:spcPts val="0"/>
              </a:spcAft>
              <a:defRPr/>
            </a:pPr>
            <a:r>
              <a:rPr lang="en-US" sz="2800" b="1" dirty="0">
                <a:solidFill>
                  <a:schemeClr val="tx1">
                    <a:lumMod val="75000"/>
                    <a:lumOff val="25000"/>
                  </a:schemeClr>
                </a:solidFill>
                <a:latin typeface="Calibri" panose="020F0502020204030204" pitchFamily="34" charset="0"/>
                <a:cs typeface="Calibri" panose="020F0502020204030204" pitchFamily="34" charset="0"/>
              </a:rPr>
              <a:t>Sometimes, some friendships are not always the most healthy for us.</a:t>
            </a:r>
          </a:p>
        </p:txBody>
      </p:sp>
      <p:sp>
        <p:nvSpPr>
          <p:cNvPr id="2" name="TextBox 1"/>
          <p:cNvSpPr txBox="1"/>
          <p:nvPr/>
        </p:nvSpPr>
        <p:spPr>
          <a:xfrm>
            <a:off x="496888" y="5427663"/>
            <a:ext cx="9891712" cy="523875"/>
          </a:xfrm>
          <a:prstGeom prst="rect">
            <a:avLst/>
          </a:prstGeom>
          <a:noFill/>
        </p:spPr>
        <p:txBody>
          <a:bodyPr>
            <a:spAutoFit/>
          </a:bodyPr>
          <a:lstStyle/>
          <a:p>
            <a:pPr fontAlgn="auto">
              <a:spcBef>
                <a:spcPts val="0"/>
              </a:spcBef>
              <a:spcAft>
                <a:spcPts val="0"/>
              </a:spcAft>
              <a:defRPr/>
            </a:pPr>
            <a:r>
              <a:rPr lang="en-US" sz="2800" b="1" dirty="0">
                <a:solidFill>
                  <a:schemeClr val="tx1">
                    <a:lumMod val="75000"/>
                    <a:lumOff val="25000"/>
                  </a:schemeClr>
                </a:solidFill>
                <a:latin typeface="Calibri" panose="020F0502020204030204" pitchFamily="34" charset="0"/>
                <a:cs typeface="Calibri" panose="020F0502020204030204" pitchFamily="34" charset="0"/>
              </a:rPr>
              <a:t>Always seek to BUILD OTHERS UP and not bring them down.</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5" name="Picture 1"/>
          <p:cNvPicPr>
            <a:picLocks noChangeAspect="1"/>
          </p:cNvPicPr>
          <p:nvPr/>
        </p:nvPicPr>
        <p:blipFill>
          <a:blip r:embed="rId3"/>
          <a:srcRect/>
          <a:stretch>
            <a:fillRect/>
          </a:stretch>
        </p:blipFill>
        <p:spPr bwMode="auto">
          <a:xfrm>
            <a:off x="5230813" y="1309688"/>
            <a:ext cx="6438900" cy="5464175"/>
          </a:xfrm>
          <a:prstGeom prst="rect">
            <a:avLst/>
          </a:prstGeom>
          <a:noFill/>
          <a:ln w="9525">
            <a:noFill/>
            <a:miter lim="800000"/>
            <a:headEnd/>
            <a:tailEnd/>
          </a:ln>
        </p:spPr>
      </p:pic>
      <p:sp>
        <p:nvSpPr>
          <p:cNvPr id="3" name="Rectangle 2">
            <a:extLst>
              <a:ext uri="{FF2B5EF4-FFF2-40B4-BE49-F238E27FC236}"/>
            </a:extLst>
          </p:cNvPr>
          <p:cNvSpPr/>
          <p:nvPr/>
        </p:nvSpPr>
        <p:spPr>
          <a:xfrm>
            <a:off x="265113" y="1522413"/>
            <a:ext cx="4022725" cy="1892300"/>
          </a:xfrm>
          <a:prstGeom prst="rect">
            <a:avLst/>
          </a:prstGeom>
        </p:spPr>
        <p:txBody>
          <a:bodyPr anchor="b">
            <a:normAutofit lnSpcReduction="10000"/>
          </a:bodyPr>
          <a:lstStyle/>
          <a:p>
            <a:pPr fontAlgn="auto">
              <a:lnSpc>
                <a:spcPct val="90000"/>
              </a:lnSpc>
              <a:spcAft>
                <a:spcPts val="600"/>
              </a:spcAft>
              <a:defRPr/>
            </a:pPr>
            <a:r>
              <a:rPr lang="en-US" sz="4400" b="1" dirty="0">
                <a:solidFill>
                  <a:schemeClr val="tx1">
                    <a:lumMod val="75000"/>
                    <a:lumOff val="25000"/>
                  </a:schemeClr>
                </a:solidFill>
                <a:latin typeface="Calibri" panose="020F0502020204030204" pitchFamily="34" charset="0"/>
                <a:ea typeface="+mj-ea"/>
                <a:cs typeface="+mj-cs"/>
              </a:rPr>
              <a:t>Throughout school and life we all change…</a:t>
            </a:r>
          </a:p>
        </p:txBody>
      </p:sp>
      <p:sp>
        <p:nvSpPr>
          <p:cNvPr id="4" name="Rectangle 3">
            <a:extLst>
              <a:ext uri="{FF2B5EF4-FFF2-40B4-BE49-F238E27FC236}"/>
            </a:extLst>
          </p:cNvPr>
          <p:cNvSpPr/>
          <p:nvPr/>
        </p:nvSpPr>
        <p:spPr>
          <a:xfrm>
            <a:off x="0" y="3586163"/>
            <a:ext cx="4941888" cy="2101850"/>
          </a:xfrm>
          <a:prstGeom prst="rect">
            <a:avLst/>
          </a:prstGeom>
        </p:spPr>
        <p:txBody>
          <a:bodyPr>
            <a:spAutoFit/>
          </a:bodyPr>
          <a:lstStyle/>
          <a:p>
            <a:pPr algn="r" fontAlgn="auto">
              <a:spcBef>
                <a:spcPts val="0"/>
              </a:spcBef>
              <a:spcAft>
                <a:spcPts val="600"/>
              </a:spcAft>
              <a:defRPr/>
            </a:pPr>
            <a:r>
              <a:rPr lang="en-GB" sz="4400" b="1" dirty="0">
                <a:solidFill>
                  <a:schemeClr val="tx1">
                    <a:lumMod val="75000"/>
                    <a:lumOff val="25000"/>
                  </a:schemeClr>
                </a:solidFill>
                <a:latin typeface="Calibri" panose="020F0502020204030204" pitchFamily="34" charset="0"/>
              </a:rPr>
              <a:t>…this means our friends might change too.</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extLst>
          </p:cNvPr>
          <p:cNvSpPr txBox="1"/>
          <p:nvPr/>
        </p:nvSpPr>
        <p:spPr>
          <a:xfrm>
            <a:off x="536575" y="1317625"/>
            <a:ext cx="6640513" cy="646113"/>
          </a:xfrm>
          <a:prstGeom prst="rect">
            <a:avLst/>
          </a:prstGeom>
          <a:noFill/>
        </p:spPr>
        <p:txBody>
          <a:bodyPr>
            <a:spAutoFit/>
          </a:bodyPr>
          <a:lstStyle/>
          <a:p>
            <a:pPr fontAlgn="auto">
              <a:spcBef>
                <a:spcPts val="0"/>
              </a:spcBef>
              <a:spcAft>
                <a:spcPts val="0"/>
              </a:spcAft>
              <a:defRPr/>
            </a:pPr>
            <a:r>
              <a:rPr lang="en-GB" sz="3600" b="1" dirty="0">
                <a:solidFill>
                  <a:schemeClr val="tx1">
                    <a:lumMod val="75000"/>
                    <a:lumOff val="25000"/>
                  </a:schemeClr>
                </a:solidFill>
                <a:latin typeface="Calibri" panose="020F0502020204030204" pitchFamily="34" charset="0"/>
                <a:cs typeface="Calibri" panose="020F0502020204030204" pitchFamily="34" charset="0"/>
              </a:rPr>
              <a:t>Activity: Your friendships</a:t>
            </a:r>
          </a:p>
        </p:txBody>
      </p:sp>
      <p:pic>
        <p:nvPicPr>
          <p:cNvPr id="38914" name="Picture 2"/>
          <p:cNvPicPr>
            <a:picLocks noChangeAspect="1"/>
          </p:cNvPicPr>
          <p:nvPr/>
        </p:nvPicPr>
        <p:blipFill>
          <a:blip r:embed="rId3"/>
          <a:srcRect/>
          <a:stretch>
            <a:fillRect/>
          </a:stretch>
        </p:blipFill>
        <p:spPr bwMode="auto">
          <a:xfrm>
            <a:off x="5618163" y="2290763"/>
            <a:ext cx="6037262" cy="3983037"/>
          </a:xfrm>
          <a:prstGeom prst="rect">
            <a:avLst/>
          </a:prstGeom>
          <a:noFill/>
          <a:ln w="9525">
            <a:noFill/>
            <a:miter lim="800000"/>
            <a:headEnd/>
            <a:tailEnd/>
          </a:ln>
        </p:spPr>
      </p:pic>
      <p:sp>
        <p:nvSpPr>
          <p:cNvPr id="4" name="TextBox 3">
            <a:extLst>
              <a:ext uri="{FF2B5EF4-FFF2-40B4-BE49-F238E27FC236}"/>
            </a:extLst>
          </p:cNvPr>
          <p:cNvSpPr txBox="1"/>
          <p:nvPr/>
        </p:nvSpPr>
        <p:spPr>
          <a:xfrm>
            <a:off x="650875" y="2290763"/>
            <a:ext cx="4694238" cy="3641725"/>
          </a:xfrm>
          <a:prstGeom prst="rect">
            <a:avLst/>
          </a:prstGeom>
          <a:noFill/>
          <a:ln w="19050">
            <a:solidFill>
              <a:srgbClr val="FE6701"/>
            </a:solidFill>
          </a:ln>
        </p:spPr>
        <p:txBody>
          <a:bodyPr>
            <a:spAutoFit/>
          </a:bodyPr>
          <a:lstStyle/>
          <a:p>
            <a:pPr marL="285750" indent="-285750" fontAlgn="auto">
              <a:spcBef>
                <a:spcPts val="1200"/>
              </a:spcBef>
              <a:spcAft>
                <a:spcPts val="0"/>
              </a:spcAft>
              <a:buFont typeface="Arial" panose="020B0604020202020204" pitchFamily="34" charset="0"/>
              <a:buChar char="•"/>
              <a:defRPr/>
            </a:pPr>
            <a:r>
              <a:rPr lang="en-GB" sz="2400" dirty="0">
                <a:solidFill>
                  <a:schemeClr val="tx1">
                    <a:lumMod val="75000"/>
                    <a:lumOff val="25000"/>
                  </a:schemeClr>
                </a:solidFill>
                <a:latin typeface="Calibri" panose="020F0502020204030204" pitchFamily="34" charset="0"/>
                <a:cs typeface="Calibri" panose="020F0502020204030204" pitchFamily="34" charset="0"/>
              </a:rPr>
              <a:t>Who makes you laugh?</a:t>
            </a:r>
          </a:p>
          <a:p>
            <a:pPr marL="285750" indent="-285750" fontAlgn="auto">
              <a:spcBef>
                <a:spcPts val="1200"/>
              </a:spcBef>
              <a:spcAft>
                <a:spcPts val="0"/>
              </a:spcAft>
              <a:buFont typeface="Arial" panose="020B0604020202020204" pitchFamily="34" charset="0"/>
              <a:buChar char="•"/>
              <a:defRPr/>
            </a:pPr>
            <a:r>
              <a:rPr lang="en-GB" sz="2400" dirty="0">
                <a:solidFill>
                  <a:schemeClr val="tx1">
                    <a:lumMod val="75000"/>
                    <a:lumOff val="25000"/>
                  </a:schemeClr>
                </a:solidFill>
                <a:latin typeface="Calibri" panose="020F0502020204030204" pitchFamily="34" charset="0"/>
                <a:cs typeface="Calibri" panose="020F0502020204030204" pitchFamily="34" charset="0"/>
              </a:rPr>
              <a:t>Who is a good listener?</a:t>
            </a:r>
          </a:p>
          <a:p>
            <a:pPr marL="285750" indent="-285750" fontAlgn="auto">
              <a:spcBef>
                <a:spcPts val="1200"/>
              </a:spcBef>
              <a:spcAft>
                <a:spcPts val="0"/>
              </a:spcAft>
              <a:buFont typeface="Arial" panose="020B0604020202020204" pitchFamily="34" charset="0"/>
              <a:buChar char="•"/>
              <a:defRPr/>
            </a:pPr>
            <a:r>
              <a:rPr lang="en-GB" sz="2400" dirty="0">
                <a:solidFill>
                  <a:schemeClr val="tx1">
                    <a:lumMod val="75000"/>
                    <a:lumOff val="25000"/>
                  </a:schemeClr>
                </a:solidFill>
                <a:latin typeface="Calibri" panose="020F0502020204030204" pitchFamily="34" charset="0"/>
                <a:cs typeface="Calibri" panose="020F0502020204030204" pitchFamily="34" charset="0"/>
              </a:rPr>
              <a:t>Who can you trust?</a:t>
            </a:r>
          </a:p>
          <a:p>
            <a:pPr marL="285750" indent="-285750" fontAlgn="auto">
              <a:spcBef>
                <a:spcPts val="1200"/>
              </a:spcBef>
              <a:spcAft>
                <a:spcPts val="0"/>
              </a:spcAft>
              <a:buFont typeface="Arial" panose="020B0604020202020204" pitchFamily="34" charset="0"/>
              <a:buChar char="•"/>
              <a:defRPr/>
            </a:pPr>
            <a:r>
              <a:rPr lang="en-GB" sz="2400" dirty="0">
                <a:solidFill>
                  <a:schemeClr val="tx1">
                    <a:lumMod val="75000"/>
                    <a:lumOff val="25000"/>
                  </a:schemeClr>
                </a:solidFill>
                <a:latin typeface="Calibri" panose="020F0502020204030204" pitchFamily="34" charset="0"/>
                <a:cs typeface="Calibri" panose="020F0502020204030204" pitchFamily="34" charset="0"/>
              </a:rPr>
              <a:t>Who will give you an honest opinion?</a:t>
            </a:r>
          </a:p>
          <a:p>
            <a:pPr marL="285750" indent="-285750" fontAlgn="auto">
              <a:spcBef>
                <a:spcPts val="1200"/>
              </a:spcBef>
              <a:spcAft>
                <a:spcPts val="0"/>
              </a:spcAft>
              <a:buFont typeface="Arial" panose="020B0604020202020204" pitchFamily="34" charset="0"/>
              <a:buChar char="•"/>
              <a:defRPr/>
            </a:pPr>
            <a:r>
              <a:rPr lang="en-GB" sz="2400" dirty="0">
                <a:solidFill>
                  <a:schemeClr val="tx1">
                    <a:lumMod val="75000"/>
                    <a:lumOff val="25000"/>
                  </a:schemeClr>
                </a:solidFill>
                <a:latin typeface="Calibri" panose="020F0502020204030204" pitchFamily="34" charset="0"/>
                <a:cs typeface="Calibri" panose="020F0502020204030204" pitchFamily="34" charset="0"/>
              </a:rPr>
              <a:t>Who will help you get through the transition to secondary school?</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extLst>
          </p:cNvPr>
          <p:cNvSpPr/>
          <p:nvPr/>
        </p:nvSpPr>
        <p:spPr>
          <a:xfrm>
            <a:off x="212725" y="1589088"/>
            <a:ext cx="4530725" cy="2289175"/>
          </a:xfrm>
          <a:prstGeom prst="rect">
            <a:avLst/>
          </a:prstGeom>
        </p:spPr>
        <p:txBody>
          <a:bodyPr>
            <a:spAutoFit/>
          </a:bodyPr>
          <a:lstStyle/>
          <a:p>
            <a:r>
              <a:rPr lang="en-GB" sz="3600" b="1">
                <a:solidFill>
                  <a:srgbClr val="404040"/>
                </a:solidFill>
                <a:latin typeface="Calibri" pitchFamily="34" charset="0"/>
                <a:ea typeface="Calibri" pitchFamily="34" charset="0"/>
                <a:cs typeface="Times New Roman" pitchFamily="18" charset="0"/>
              </a:rPr>
              <a:t>Take this time of going to Hinchingbrooke to meet new friends </a:t>
            </a:r>
          </a:p>
          <a:p>
            <a:r>
              <a:rPr lang="en-GB" sz="3600" b="1">
                <a:solidFill>
                  <a:srgbClr val="404040"/>
                </a:solidFill>
                <a:latin typeface="Calibri" pitchFamily="34" charset="0"/>
                <a:ea typeface="Calibri" pitchFamily="34" charset="0"/>
                <a:cs typeface="Times New Roman" pitchFamily="18" charset="0"/>
              </a:rPr>
              <a:t>and feel excited.</a:t>
            </a:r>
          </a:p>
        </p:txBody>
      </p:sp>
      <p:pic>
        <p:nvPicPr>
          <p:cNvPr id="40962" name="Picture 2"/>
          <p:cNvPicPr>
            <a:picLocks noChangeAspect="1"/>
          </p:cNvPicPr>
          <p:nvPr/>
        </p:nvPicPr>
        <p:blipFill>
          <a:blip r:embed="rId3"/>
          <a:srcRect/>
          <a:stretch>
            <a:fillRect/>
          </a:stretch>
        </p:blipFill>
        <p:spPr bwMode="auto">
          <a:xfrm>
            <a:off x="4987925" y="1668463"/>
            <a:ext cx="6767513" cy="4457700"/>
          </a:xfrm>
          <a:prstGeom prst="rect">
            <a:avLst/>
          </a:prstGeom>
          <a:noFill/>
          <a:ln w="9525">
            <a:noFill/>
            <a:miter lim="800000"/>
            <a:headEnd/>
            <a:tailEnd/>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09" name="Picture 2"/>
          <p:cNvPicPr>
            <a:picLocks noChangeAspect="1"/>
          </p:cNvPicPr>
          <p:nvPr/>
        </p:nvPicPr>
        <p:blipFill>
          <a:blip r:embed="rId3"/>
          <a:srcRect/>
          <a:stretch>
            <a:fillRect/>
          </a:stretch>
        </p:blipFill>
        <p:spPr bwMode="auto">
          <a:xfrm>
            <a:off x="6096000" y="1824038"/>
            <a:ext cx="5121275" cy="3395662"/>
          </a:xfrm>
          <a:prstGeom prst="rect">
            <a:avLst/>
          </a:prstGeom>
          <a:noFill/>
          <a:ln w="9525">
            <a:noFill/>
            <a:miter lim="800000"/>
            <a:headEnd/>
            <a:tailEnd/>
          </a:ln>
        </p:spPr>
      </p:pic>
      <p:sp>
        <p:nvSpPr>
          <p:cNvPr id="4" name="TextBox 3">
            <a:extLst>
              <a:ext uri="{FF2B5EF4-FFF2-40B4-BE49-F238E27FC236}"/>
            </a:extLst>
          </p:cNvPr>
          <p:cNvSpPr txBox="1"/>
          <p:nvPr/>
        </p:nvSpPr>
        <p:spPr>
          <a:xfrm>
            <a:off x="612775" y="1649413"/>
            <a:ext cx="4921250" cy="1200150"/>
          </a:xfrm>
          <a:prstGeom prst="rect">
            <a:avLst/>
          </a:prstGeom>
          <a:noFill/>
        </p:spPr>
        <p:txBody>
          <a:bodyPr>
            <a:spAutoFit/>
          </a:bodyPr>
          <a:lstStyle/>
          <a:p>
            <a:pPr fontAlgn="auto">
              <a:spcBef>
                <a:spcPts val="0"/>
              </a:spcBef>
              <a:spcAft>
                <a:spcPts val="0"/>
              </a:spcAft>
              <a:defRPr/>
            </a:pPr>
            <a:r>
              <a:rPr lang="en-GB" sz="3600" b="1" dirty="0">
                <a:solidFill>
                  <a:schemeClr val="tx1">
                    <a:lumMod val="75000"/>
                    <a:lumOff val="25000"/>
                  </a:schemeClr>
                </a:solidFill>
                <a:latin typeface="Calibri" panose="020F0502020204030204" pitchFamily="34" charset="0"/>
              </a:rPr>
              <a:t>Enjoy being with people who make you happy. </a:t>
            </a:r>
          </a:p>
        </p:txBody>
      </p:sp>
      <p:sp>
        <p:nvSpPr>
          <p:cNvPr id="6" name="TextBox 5">
            <a:extLst>
              <a:ext uri="{FF2B5EF4-FFF2-40B4-BE49-F238E27FC236}"/>
            </a:extLst>
          </p:cNvPr>
          <p:cNvSpPr txBox="1"/>
          <p:nvPr/>
        </p:nvSpPr>
        <p:spPr>
          <a:xfrm>
            <a:off x="612775" y="3184525"/>
            <a:ext cx="4625975" cy="1816100"/>
          </a:xfrm>
          <a:prstGeom prst="rect">
            <a:avLst/>
          </a:prstGeom>
          <a:noFill/>
        </p:spPr>
        <p:txBody>
          <a:bodyPr>
            <a:spAutoFit/>
          </a:bodyPr>
          <a:lstStyle/>
          <a:p>
            <a:pPr fontAlgn="auto">
              <a:spcBef>
                <a:spcPts val="0"/>
              </a:spcBef>
              <a:spcAft>
                <a:spcPts val="0"/>
              </a:spcAft>
              <a:defRPr/>
            </a:pPr>
            <a:r>
              <a:rPr lang="en-GB" sz="2800" dirty="0">
                <a:solidFill>
                  <a:schemeClr val="tx1">
                    <a:lumMod val="75000"/>
                    <a:lumOff val="25000"/>
                  </a:schemeClr>
                </a:solidFill>
                <a:latin typeface="Calibri" panose="020F0502020204030204" pitchFamily="34" charset="0"/>
                <a:cs typeface="Calibri" panose="020F0502020204030204" pitchFamily="34" charset="0"/>
              </a:rPr>
              <a:t>Find people who are your type of people, who treat you right and respect you for being the person you are. </a:t>
            </a:r>
          </a:p>
        </p:txBody>
      </p:sp>
      <p:sp>
        <p:nvSpPr>
          <p:cNvPr id="7" name="TextBox 6">
            <a:extLst>
              <a:ext uri="{FF2B5EF4-FFF2-40B4-BE49-F238E27FC236}"/>
            </a:extLst>
          </p:cNvPr>
          <p:cNvSpPr txBox="1"/>
          <p:nvPr/>
        </p:nvSpPr>
        <p:spPr>
          <a:xfrm>
            <a:off x="612775" y="5299075"/>
            <a:ext cx="5121275" cy="954088"/>
          </a:xfrm>
          <a:prstGeom prst="rect">
            <a:avLst/>
          </a:prstGeom>
          <a:noFill/>
        </p:spPr>
        <p:txBody>
          <a:bodyPr>
            <a:spAutoFit/>
          </a:bodyPr>
          <a:lstStyle/>
          <a:p>
            <a:pPr fontAlgn="auto">
              <a:spcBef>
                <a:spcPts val="0"/>
              </a:spcBef>
              <a:spcAft>
                <a:spcPts val="0"/>
              </a:spcAft>
              <a:defRPr/>
            </a:pPr>
            <a:r>
              <a:rPr lang="en-GB" sz="2800" dirty="0">
                <a:solidFill>
                  <a:schemeClr val="tx1">
                    <a:lumMod val="75000"/>
                    <a:lumOff val="25000"/>
                  </a:schemeClr>
                </a:solidFill>
                <a:latin typeface="Calibri" panose="020F0502020204030204" pitchFamily="34" charset="0"/>
                <a:cs typeface="Calibri" panose="020F0502020204030204" pitchFamily="34" charset="0"/>
              </a:rPr>
              <a:t>Why? Because you’re brilliant, and you deserve to be respected. </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extLst>
          </p:cNvPr>
          <p:cNvSpPr/>
          <p:nvPr/>
        </p:nvSpPr>
        <p:spPr>
          <a:xfrm>
            <a:off x="509588" y="1368425"/>
            <a:ext cx="8888412" cy="646113"/>
          </a:xfrm>
          <a:prstGeom prst="rect">
            <a:avLst/>
          </a:prstGeom>
        </p:spPr>
        <p:txBody>
          <a:bodyPr>
            <a:spAutoFit/>
          </a:bodyPr>
          <a:lstStyle/>
          <a:p>
            <a:pPr fontAlgn="auto">
              <a:spcBef>
                <a:spcPts val="0"/>
              </a:spcBef>
              <a:spcAft>
                <a:spcPts val="0"/>
              </a:spcAft>
              <a:defRPr/>
            </a:pPr>
            <a:r>
              <a:rPr lang="en-GB" sz="3600" b="1" dirty="0">
                <a:solidFill>
                  <a:schemeClr val="tx1">
                    <a:lumMod val="75000"/>
                    <a:lumOff val="25000"/>
                  </a:schemeClr>
                </a:solidFill>
                <a:latin typeface="Calibri" panose="020F0502020204030204" pitchFamily="34" charset="0"/>
                <a:ea typeface="Calibri" panose="020F0502020204030204" pitchFamily="34" charset="0"/>
                <a:cs typeface="Times New Roman" panose="02020603050405020304" pitchFamily="18" charset="0"/>
              </a:rPr>
              <a:t>Find people who make you feel good.</a:t>
            </a:r>
          </a:p>
        </p:txBody>
      </p:sp>
      <p:pic>
        <p:nvPicPr>
          <p:cNvPr id="45058" name="Picture 3"/>
          <p:cNvPicPr>
            <a:picLocks noChangeAspect="1"/>
          </p:cNvPicPr>
          <p:nvPr/>
        </p:nvPicPr>
        <p:blipFill>
          <a:blip r:embed="rId3"/>
          <a:srcRect/>
          <a:stretch>
            <a:fillRect/>
          </a:stretch>
        </p:blipFill>
        <p:spPr bwMode="auto">
          <a:xfrm>
            <a:off x="585788" y="2308225"/>
            <a:ext cx="5824537" cy="4171950"/>
          </a:xfrm>
          <a:prstGeom prst="rect">
            <a:avLst/>
          </a:prstGeom>
          <a:noFill/>
          <a:ln w="9525">
            <a:noFill/>
            <a:miter lim="800000"/>
            <a:headEnd/>
            <a:tailEnd/>
          </a:ln>
        </p:spPr>
      </p:pic>
      <p:sp>
        <p:nvSpPr>
          <p:cNvPr id="5" name="TextBox 4">
            <a:extLst>
              <a:ext uri="{FF2B5EF4-FFF2-40B4-BE49-F238E27FC236}"/>
            </a:extLst>
          </p:cNvPr>
          <p:cNvSpPr txBox="1"/>
          <p:nvPr/>
        </p:nvSpPr>
        <p:spPr>
          <a:xfrm>
            <a:off x="6800850" y="2308225"/>
            <a:ext cx="4643438" cy="2062163"/>
          </a:xfrm>
          <a:prstGeom prst="rect">
            <a:avLst/>
          </a:prstGeom>
          <a:noFill/>
        </p:spPr>
        <p:txBody>
          <a:bodyPr>
            <a:spAutoFit/>
          </a:bodyPr>
          <a:lstStyle/>
          <a:p>
            <a:pPr fontAlgn="auto">
              <a:spcBef>
                <a:spcPts val="0"/>
              </a:spcBef>
              <a:spcAft>
                <a:spcPts val="0"/>
              </a:spcAft>
              <a:defRPr/>
            </a:pPr>
            <a:r>
              <a:rPr lang="en-GB" sz="3200" dirty="0">
                <a:solidFill>
                  <a:schemeClr val="tx1">
                    <a:lumMod val="75000"/>
                    <a:lumOff val="25000"/>
                  </a:schemeClr>
                </a:solidFill>
                <a:latin typeface="Calibri" panose="020F0502020204030204" pitchFamily="34" charset="0"/>
                <a:cs typeface="Calibri" panose="020F0502020204030204" pitchFamily="34" charset="0"/>
              </a:rPr>
              <a:t>Try to make other people feel good too. </a:t>
            </a:r>
          </a:p>
          <a:p>
            <a:pPr fontAlgn="auto">
              <a:spcBef>
                <a:spcPts val="0"/>
              </a:spcBef>
              <a:spcAft>
                <a:spcPts val="0"/>
              </a:spcAft>
              <a:defRPr/>
            </a:pPr>
            <a:endParaRPr lang="en-GB" sz="3200" dirty="0">
              <a:solidFill>
                <a:schemeClr val="tx1">
                  <a:lumMod val="75000"/>
                  <a:lumOff val="25000"/>
                </a:schemeClr>
              </a:solidFill>
              <a:latin typeface="Calibri" panose="020F0502020204030204" pitchFamily="34" charset="0"/>
              <a:cs typeface="Calibri" panose="020F0502020204030204" pitchFamily="34" charset="0"/>
            </a:endParaRPr>
          </a:p>
          <a:p>
            <a:pPr fontAlgn="auto">
              <a:spcBef>
                <a:spcPts val="0"/>
              </a:spcBef>
              <a:spcAft>
                <a:spcPts val="0"/>
              </a:spcAft>
              <a:defRPr/>
            </a:pPr>
            <a:r>
              <a:rPr lang="en-GB" sz="3200" dirty="0">
                <a:solidFill>
                  <a:schemeClr val="tx1">
                    <a:lumMod val="75000"/>
                    <a:lumOff val="25000"/>
                  </a:schemeClr>
                </a:solidFill>
                <a:latin typeface="Calibri" panose="020F0502020204030204" pitchFamily="34" charset="0"/>
                <a:cs typeface="Calibri" panose="020F0502020204030204" pitchFamily="34" charset="0"/>
              </a:rPr>
              <a:t>Smile and be kind.</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09588" y="1416050"/>
            <a:ext cx="10155237" cy="1200150"/>
          </a:xfrm>
          <a:prstGeom prst="rect">
            <a:avLst/>
          </a:prstGeom>
          <a:noFill/>
        </p:spPr>
        <p:txBody>
          <a:bodyPr>
            <a:spAutoFit/>
          </a:bodyPr>
          <a:lstStyle/>
          <a:p>
            <a:pPr fontAlgn="auto">
              <a:spcBef>
                <a:spcPts val="0"/>
              </a:spcBef>
              <a:spcAft>
                <a:spcPts val="0"/>
              </a:spcAft>
              <a:defRPr/>
            </a:pPr>
            <a:r>
              <a:rPr lang="en-US" sz="3600" b="1">
                <a:solidFill>
                  <a:schemeClr val="tx1">
                    <a:lumMod val="65000"/>
                    <a:lumOff val="35000"/>
                  </a:schemeClr>
                </a:solidFill>
                <a:latin typeface="Calibri" panose="020F0502020204030204" pitchFamily="34" charset="0"/>
                <a:cs typeface="Calibri" panose="020F0502020204030204" pitchFamily="34" charset="0"/>
              </a:rPr>
              <a:t>Here is Gemma’s take on friendships and fallouts:</a:t>
            </a:r>
          </a:p>
          <a:p>
            <a:pPr fontAlgn="auto">
              <a:spcBef>
                <a:spcPts val="0"/>
              </a:spcBef>
              <a:spcAft>
                <a:spcPts val="0"/>
              </a:spcAft>
              <a:defRPr/>
            </a:pPr>
            <a:endParaRPr lang="en-US" sz="3600" b="1" dirty="0">
              <a:solidFill>
                <a:schemeClr val="tx1">
                  <a:lumMod val="65000"/>
                  <a:lumOff val="35000"/>
                </a:schemeClr>
              </a:solidFill>
              <a:latin typeface="Calibri" panose="020F0502020204030204" pitchFamily="34" charset="0"/>
              <a:cs typeface="Calibri" panose="020F0502020204030204" pitchFamily="34" charset="0"/>
            </a:endParaRPr>
          </a:p>
        </p:txBody>
      </p:sp>
      <p:pic>
        <p:nvPicPr>
          <p:cNvPr id="47106" name="Picture 4" descr="A person taking a selfie&#10;&#10;Description automatically generated">
            <a:hlinkClick r:id="rId3"/>
          </p:cNvPr>
          <p:cNvPicPr>
            <a:picLocks noChangeAspect="1"/>
          </p:cNvPicPr>
          <p:nvPr/>
        </p:nvPicPr>
        <p:blipFill>
          <a:blip r:embed="rId4"/>
          <a:srcRect/>
          <a:stretch>
            <a:fillRect/>
          </a:stretch>
        </p:blipFill>
        <p:spPr bwMode="auto">
          <a:xfrm>
            <a:off x="638175" y="2173288"/>
            <a:ext cx="8024813" cy="4508500"/>
          </a:xfrm>
          <a:prstGeom prst="rect">
            <a:avLst/>
          </a:prstGeom>
          <a:noFill/>
          <a:ln w="9525">
            <a:noFill/>
            <a:miter lim="800000"/>
            <a:headEnd/>
            <a:tailEnd/>
          </a:ln>
        </p:spPr>
      </p:pic>
      <p:pic>
        <p:nvPicPr>
          <p:cNvPr id="47107" name="Picture 3" descr="A close up of a logo&#10;&#10;Description automatically generated">
            <a:hlinkClick r:id="rId3"/>
          </p:cNvPr>
          <p:cNvPicPr>
            <a:picLocks noChangeAspect="1"/>
          </p:cNvPicPr>
          <p:nvPr/>
        </p:nvPicPr>
        <p:blipFill>
          <a:blip r:embed="rId5"/>
          <a:srcRect/>
          <a:stretch>
            <a:fillRect/>
          </a:stretch>
        </p:blipFill>
        <p:spPr bwMode="auto">
          <a:xfrm>
            <a:off x="3487738" y="3100388"/>
            <a:ext cx="2324100" cy="2654300"/>
          </a:xfrm>
          <a:prstGeom prst="rect">
            <a:avLst/>
          </a:prstGeom>
          <a:noFill/>
          <a:ln w="9525">
            <a:noFill/>
            <a:miter lim="800000"/>
            <a:headEnd/>
            <a:tailEnd/>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extLst>
          </p:cNvPr>
          <p:cNvSpPr txBox="1"/>
          <p:nvPr/>
        </p:nvSpPr>
        <p:spPr>
          <a:xfrm>
            <a:off x="2944813" y="4067175"/>
            <a:ext cx="6577012" cy="2295525"/>
          </a:xfrm>
          <a:prstGeom prst="rect">
            <a:avLst/>
          </a:prstGeom>
          <a:noFill/>
          <a:ln w="53975" cap="sq" cmpd="dbl">
            <a:solidFill>
              <a:schemeClr val="bg1">
                <a:lumMod val="50000"/>
              </a:schemeClr>
            </a:solidFill>
            <a:prstDash val="solid"/>
            <a:miter lim="800000"/>
          </a:ln>
        </p:spPr>
        <p:txBody>
          <a:bodyPr>
            <a:spAutoFit/>
          </a:bodyPr>
          <a:lstStyle/>
          <a:p>
            <a:pPr fontAlgn="auto">
              <a:lnSpc>
                <a:spcPct val="120000"/>
              </a:lnSpc>
              <a:spcBef>
                <a:spcPts val="0"/>
              </a:spcBef>
              <a:spcAft>
                <a:spcPts val="0"/>
              </a:spcAft>
              <a:defRPr/>
            </a:pPr>
            <a:endParaRPr lang="en-GB" sz="1000" dirty="0">
              <a:latin typeface="Calibri" panose="020F0502020204030204" pitchFamily="34" charset="0"/>
              <a:cs typeface="Calibri" panose="020F0502020204030204" pitchFamily="34" charset="0"/>
            </a:endParaRPr>
          </a:p>
          <a:p>
            <a:pPr fontAlgn="auto">
              <a:lnSpc>
                <a:spcPct val="120000"/>
              </a:lnSpc>
              <a:spcBef>
                <a:spcPts val="0"/>
              </a:spcBef>
              <a:spcAft>
                <a:spcPts val="0"/>
              </a:spcAft>
              <a:defRPr/>
            </a:pPr>
            <a:r>
              <a:rPr lang="en-GB" sz="1000">
                <a:latin typeface="Calibri" panose="020F0502020204030204" pitchFamily="34" charset="0"/>
                <a:cs typeface="Calibri" panose="020F0502020204030204" pitchFamily="34" charset="0"/>
              </a:rPr>
              <a:t>This </a:t>
            </a:r>
            <a:r>
              <a:rPr lang="en-GB" sz="1000" dirty="0">
                <a:latin typeface="Calibri" panose="020F0502020204030204" pitchFamily="34" charset="0"/>
                <a:cs typeface="Calibri" panose="020F0502020204030204" pitchFamily="34" charset="0"/>
              </a:rPr>
              <a:t>resource may be shared with any primary school Year 6 student in its current form, and parts thereof, to enhance your transition work with students.  All opinions and contributions are those of the authors. The contents of this resource are not connected with, or endorsed by, any other company, organisation or institution. </a:t>
            </a:r>
          </a:p>
          <a:p>
            <a:pPr fontAlgn="auto">
              <a:lnSpc>
                <a:spcPct val="120000"/>
              </a:lnSpc>
              <a:spcBef>
                <a:spcPts val="0"/>
              </a:spcBef>
              <a:spcAft>
                <a:spcPts val="0"/>
              </a:spcAft>
              <a:defRPr/>
            </a:pPr>
            <a:r>
              <a:rPr lang="en-GB" sz="1000" dirty="0">
                <a:latin typeface="Calibri" panose="020F0502020204030204" pitchFamily="34" charset="0"/>
                <a:cs typeface="Calibri" panose="020F0502020204030204" pitchFamily="34" charset="0"/>
              </a:rPr>
              <a:t> </a:t>
            </a:r>
          </a:p>
          <a:p>
            <a:pPr fontAlgn="auto">
              <a:lnSpc>
                <a:spcPct val="120000"/>
              </a:lnSpc>
              <a:spcBef>
                <a:spcPts val="0"/>
              </a:spcBef>
              <a:spcAft>
                <a:spcPts val="0"/>
              </a:spcAft>
              <a:defRPr/>
            </a:pPr>
            <a:r>
              <a:rPr lang="en-GB" sz="1000" dirty="0">
                <a:latin typeface="Calibri" panose="020F0502020204030204" pitchFamily="34" charset="0"/>
                <a:cs typeface="Calibri" panose="020F0502020204030204" pitchFamily="34" charset="0"/>
              </a:rPr>
              <a:t>If there are any inadvertent omissions or errors in the acknowledgements or usage, this is unintended and we will remedy these on written notification.</a:t>
            </a:r>
          </a:p>
          <a:p>
            <a:pPr fontAlgn="auto">
              <a:lnSpc>
                <a:spcPct val="120000"/>
              </a:lnSpc>
              <a:spcBef>
                <a:spcPts val="0"/>
              </a:spcBef>
              <a:spcAft>
                <a:spcPts val="0"/>
              </a:spcAft>
              <a:defRPr/>
            </a:pPr>
            <a:r>
              <a:rPr lang="en-GB" sz="1000" dirty="0">
                <a:latin typeface="Calibri" panose="020F0502020204030204" pitchFamily="34" charset="0"/>
                <a:cs typeface="Calibri" panose="020F0502020204030204" pitchFamily="34" charset="0"/>
              </a:rPr>
              <a:t> </a:t>
            </a:r>
          </a:p>
          <a:p>
            <a:pPr fontAlgn="auto">
              <a:lnSpc>
                <a:spcPct val="120000"/>
              </a:lnSpc>
              <a:spcBef>
                <a:spcPts val="0"/>
              </a:spcBef>
              <a:spcAft>
                <a:spcPts val="0"/>
              </a:spcAft>
              <a:defRPr/>
            </a:pPr>
            <a:r>
              <a:rPr lang="en-GB" sz="1000" dirty="0">
                <a:latin typeface="Calibri" panose="020F0502020204030204" pitchFamily="34" charset="0"/>
                <a:cs typeface="Calibri" panose="020F0502020204030204" pitchFamily="34" charset="0"/>
              </a:rPr>
              <a:t>Hachette UK own 'You Are Awesome' by Matthew Syed and 'Go Big' by Matthew Burton, which may be purchased by individuals and schools, should they wish to do so to enhance these resources for students.  'You Are Awesome' illustrations copyright © Toby Triumph.  'Go Big' illustrations copyright © Chris Madden. </a:t>
            </a:r>
          </a:p>
          <a:p>
            <a:pPr fontAlgn="auto">
              <a:lnSpc>
                <a:spcPct val="120000"/>
              </a:lnSpc>
              <a:spcBef>
                <a:spcPts val="0"/>
              </a:spcBef>
              <a:spcAft>
                <a:spcPts val="0"/>
              </a:spcAft>
              <a:defRPr/>
            </a:pPr>
            <a:r>
              <a:rPr lang="en-GB" sz="1000" dirty="0">
                <a:latin typeface="Calibri" panose="020F0502020204030204" pitchFamily="34" charset="0"/>
                <a:cs typeface="Calibri" panose="020F0502020204030204" pitchFamily="34" charset="0"/>
              </a:rPr>
              <a:t> </a:t>
            </a:r>
          </a:p>
        </p:txBody>
      </p:sp>
      <p:sp>
        <p:nvSpPr>
          <p:cNvPr id="49154" name="Rectangle 6"/>
          <p:cNvSpPr>
            <a:spLocks noChangeArrowheads="1"/>
          </p:cNvSpPr>
          <p:nvPr/>
        </p:nvSpPr>
        <p:spPr bwMode="auto">
          <a:xfrm>
            <a:off x="4757738" y="3660775"/>
            <a:ext cx="2676525" cy="261938"/>
          </a:xfrm>
          <a:prstGeom prst="rect">
            <a:avLst/>
          </a:prstGeom>
          <a:noFill/>
          <a:ln w="9525">
            <a:noFill/>
            <a:miter lim="800000"/>
            <a:headEnd/>
            <a:tailEnd/>
          </a:ln>
        </p:spPr>
        <p:txBody>
          <a:bodyPr wrap="none">
            <a:spAutoFit/>
          </a:bodyPr>
          <a:lstStyle/>
          <a:p>
            <a:pPr algn="ctr"/>
            <a:r>
              <a:rPr lang="en-GB" sz="1100" b="1">
                <a:latin typeface="Calibri" pitchFamily="34" charset="0"/>
              </a:rPr>
              <a:t>© 2020 The PiXL Club Ltd and Hachette UK</a:t>
            </a:r>
            <a:endParaRPr lang="en-US" sz="1100" b="1">
              <a:solidFill>
                <a:srgbClr val="000000"/>
              </a:solidFill>
              <a:latin typeface="Calibri" pitchFamily="34" charset="0"/>
            </a:endParaRPr>
          </a:p>
        </p:txBody>
      </p:sp>
    </p:spTree>
  </p:cSld>
  <p:clrMapOvr>
    <a:masterClrMapping/>
  </p:clrMapOvr>
</p:sld>
</file>

<file path=ppt/theme/theme1.xml><?xml version="1.0" encoding="utf-8"?>
<a:theme xmlns:a="http://schemas.openxmlformats.org/drawingml/2006/main" name="AccentBoxVTI">
  <a:themeElements>
    <a:clrScheme name="AnalogousFromLightSeedLeftStep">
      <a:dk1>
        <a:srgbClr val="000000"/>
      </a:dk1>
      <a:lt1>
        <a:srgbClr val="FFFFFF"/>
      </a:lt1>
      <a:dk2>
        <a:srgbClr val="242E41"/>
      </a:dk2>
      <a:lt2>
        <a:srgbClr val="E3E2E8"/>
      </a:lt2>
      <a:accent1>
        <a:srgbClr val="9DA57D"/>
      </a:accent1>
      <a:accent2>
        <a:srgbClr val="ADA176"/>
      </a:accent2>
      <a:accent3>
        <a:srgbClr val="BC9782"/>
      </a:accent3>
      <a:accent4>
        <a:srgbClr val="BA7F82"/>
      </a:accent4>
      <a:accent5>
        <a:srgbClr val="C491A9"/>
      </a:accent5>
      <a:accent6>
        <a:srgbClr val="BA7FB3"/>
      </a:accent6>
      <a:hlink>
        <a:srgbClr val="7A6DB0"/>
      </a:hlink>
      <a:folHlink>
        <a:srgbClr val="7F7F7F"/>
      </a:folHlink>
    </a:clrScheme>
    <a:fontScheme name="Avenir">
      <a:majorFont>
        <a:latin typeface="Avenir Next LT Pro"/>
        <a:ea typeface=""/>
        <a:cs typeface=""/>
      </a:majorFont>
      <a:minorFont>
        <a:latin typeface="Avenir Next LT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AccentBoxVTI" id="{9F778A78-DC9A-453A-A82D-A75CAD503E15}" vid="{EA961113-7CC4-4569-8A6A-7BC2C1E2F401}"/>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132</TotalTime>
  <Words>753</Words>
  <Application>Microsoft Macintosh PowerPoint</Application>
  <PresentationFormat>Custom</PresentationFormat>
  <Paragraphs>69</Paragraphs>
  <Slides>18</Slides>
  <Notes>18</Notes>
  <HiddenSlides>0</HiddenSlides>
  <MMClips>0</MMClips>
  <ScaleCrop>false</ScaleCrop>
  <HeadingPairs>
    <vt:vector size="6" baseType="variant">
      <vt:variant>
        <vt:lpstr>Fonts Used</vt:lpstr>
      </vt:variant>
      <vt:variant>
        <vt:i4>4</vt:i4>
      </vt:variant>
      <vt:variant>
        <vt:lpstr>Design Template</vt:lpstr>
      </vt:variant>
      <vt:variant>
        <vt:i4>9</vt:i4>
      </vt:variant>
      <vt:variant>
        <vt:lpstr>Slide Titles</vt:lpstr>
      </vt:variant>
      <vt:variant>
        <vt:i4>18</vt:i4>
      </vt:variant>
    </vt:vector>
  </HeadingPairs>
  <TitlesOfParts>
    <vt:vector size="31" baseType="lpstr">
      <vt:lpstr>Arial</vt:lpstr>
      <vt:lpstr>Avenir Next LT Pro</vt:lpstr>
      <vt:lpstr>Calibri</vt:lpstr>
      <vt:lpstr>Times New Roman</vt:lpstr>
      <vt:lpstr>AccentBoxVTI</vt:lpstr>
      <vt:lpstr>AccentBoxVTI</vt:lpstr>
      <vt:lpstr>AccentBoxVTI</vt:lpstr>
      <vt:lpstr>AccentBoxVTI</vt:lpstr>
      <vt:lpstr>AccentBoxVTI</vt:lpstr>
      <vt:lpstr>AccentBoxVTI</vt:lpstr>
      <vt:lpstr>AccentBoxVTI</vt:lpstr>
      <vt:lpstr>AccentBoxVTI</vt:lpstr>
      <vt:lpstr>AccentBoxVTI</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lpstr>Slide 18</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Caroline Sidell</dc:creator>
  <cp:lastModifiedBy>David Milner</cp:lastModifiedBy>
  <cp:revision>31</cp:revision>
  <dcterms:created xsi:type="dcterms:W3CDTF">2020-05-08T20:01:58Z</dcterms:created>
  <dcterms:modified xsi:type="dcterms:W3CDTF">2020-05-28T16:02:20Z</dcterms:modified>
</cp:coreProperties>
</file>