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9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53"/>
    <p:restoredTop sz="94643"/>
  </p:normalViewPr>
  <p:slideViewPr>
    <p:cSldViewPr snapToGrid="0" snapToObjects="1">
      <p:cViewPr>
        <p:scale>
          <a:sx n="61" d="100"/>
          <a:sy n="61" d="100"/>
        </p:scale>
        <p:origin x="1072" y="1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43F14-C95F-E244-B371-9197BAC22D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8BB2C1-EBA1-CA45-B140-D66AF8CD09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6F3DCD-932F-B54A-AD24-3DDAE2DDA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35AEE-7A9C-B547-8318-61C8D5276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01EBE-0FCB-8B49-BC0F-8637AF5AD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312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683FB-421C-0E44-BD10-76E170551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A3611-9F98-CA45-B4B6-8D6370549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7ACF8D-8AFF-8B40-9B4C-EDD739861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39923-708B-0248-9837-4C85E74BE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B48DDF-01AD-C946-8660-B69058F94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853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16090-5120-E048-80B0-67D8652C1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799CB3-D882-8146-8C75-0A1CCF62E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6623ED-F43A-2C4A-A12F-3C059390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E7DAF3-AAE8-474A-9044-C9A11BC27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C4453-B96D-654A-B15B-6E3F071F9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3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EFBE-D215-FA4A-9421-C7C735EF4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19779-D508-F94D-95FE-4FFC57946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119F3C-D7D6-D340-9440-C2F6ACB8FB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6DE734-FC08-1B44-8EBA-760CA2F24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1A07DC-179E-9341-9AEE-25B5B0F5B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008461-F8A9-6A4B-8014-DE4199916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77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01EA4-09AF-AE46-98E1-126576988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F0ABE-3EFE-1247-9BE6-410DC4125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97CEFB-7D77-8445-8F35-628F233155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8A77CB-F7B2-5D4C-A89D-D5938536F4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6D7574-F101-A441-873B-864F39AE1A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219D9-4320-3B41-AC88-C0A7C2E1E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11637-95E8-F044-85EC-30D6ABED7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C02CDD-1638-AB48-9C9F-6C8949792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02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DFA48-4664-B543-B0AB-E535D53B1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BB2C30-37B3-C44D-8BDF-8268AE390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81138E-19CD-DC46-9ABE-4B5508393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CF87E7-6858-5342-AA13-741600291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1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59DFC9-CC44-9645-8B0A-2F2EF9276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4B5E29-74F9-A54F-8644-1C2FCC073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111DA0-D3B5-4947-9E9B-31AE9F07B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287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2BDFA-DC6C-A047-A336-4CD19C8F7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2189D8-C96D-E44A-A4C8-1BB2F16C9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6B51B8-DA0F-E943-ABB4-22CA649F53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6C6BFC-D630-BB41-9A07-170D9388C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3E0078-33A1-F149-B5E2-205EA2D47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E831E4-E77E-B04D-BAB9-6104DBD43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795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72E25-03B6-8040-B644-CF9FE82B5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DE6321-2E60-1546-8443-CB1A1C3488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597865-A7D5-4045-9D45-76A96056FD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D50994-4579-674C-BC3E-20BDA573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462DA-FC73-9E42-8568-3664583CB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853742-7EE0-C947-8F2E-FE31EDD2F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359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B539E-3FAB-574D-9882-58C93357E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72A4DC-718C-204D-BB93-B0395C8585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2F407-C741-1443-990C-D28308116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505EE-5CB9-B04C-80A9-C910C1859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01DA0-E67E-2741-AA41-652ADB1EF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5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224F68-5CA1-FF4C-892A-20361A3156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7478A0-BAD6-3F4C-8C24-E00CCE39DC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E711E-757D-EF41-BA87-220CA0DD3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E66B1-F748-FD40-84ED-6301BEA85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F2B330-93C3-054B-A0D1-6026491DA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78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E85B30-7853-0840-B1C8-C99D54329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6648D8-B132-8746-9F8F-EE7D09C60F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10B5C-F561-0846-BDE3-AD95C87087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B0B59-AE0C-E04C-B4CD-8149C0BEE1F9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A80314-DDDE-3940-82A9-EDC64A1446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84AB3-A65A-EF41-9E40-25556D6B4E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27C55-D307-4D45-B38A-037395ED8A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0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0VSir_eCLI?feature=oembe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DEB71-3437-2843-99FC-AF82330B90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1122363"/>
            <a:ext cx="11201400" cy="2387600"/>
          </a:xfrm>
        </p:spPr>
        <p:txBody>
          <a:bodyPr>
            <a:normAutofit/>
          </a:bodyPr>
          <a:lstStyle/>
          <a:p>
            <a:r>
              <a:rPr lang="en-GB" sz="8000" b="1" u="sng" dirty="0">
                <a:solidFill>
                  <a:srgbClr val="FF0000"/>
                </a:solidFill>
              </a:rPr>
              <a:t>Non-Chronological Reports</a:t>
            </a:r>
          </a:p>
        </p:txBody>
      </p:sp>
    </p:spTree>
    <p:extLst>
      <p:ext uri="{BB962C8B-B14F-4D97-AF65-F5344CB8AC3E}">
        <p14:creationId xmlns:p14="http://schemas.microsoft.com/office/powerpoint/2010/main" val="512081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1AE18-A0E2-E74A-A981-526C1B5A8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9600" b="1" u="sng" dirty="0">
                <a:solidFill>
                  <a:srgbClr val="FF0000"/>
                </a:solidFill>
              </a:rPr>
              <a:t>To Design a Sea Creature</a:t>
            </a:r>
          </a:p>
        </p:txBody>
      </p:sp>
    </p:spTree>
    <p:extLst>
      <p:ext uri="{BB962C8B-B14F-4D97-AF65-F5344CB8AC3E}">
        <p14:creationId xmlns:p14="http://schemas.microsoft.com/office/powerpoint/2010/main" val="3228392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0620B-EBA9-A342-9DDD-3CAAD047E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38" y="365125"/>
            <a:ext cx="11168062" cy="1325563"/>
          </a:xfrm>
        </p:spPr>
        <p:txBody>
          <a:bodyPr>
            <a:noAutofit/>
          </a:bodyPr>
          <a:lstStyle/>
          <a:p>
            <a:r>
              <a:rPr lang="en-GB" sz="5400" b="1" u="sng" dirty="0">
                <a:solidFill>
                  <a:srgbClr val="FF0000"/>
                </a:solidFill>
              </a:rPr>
              <a:t>What is a non-chronological report?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70349-5D9B-6D4A-8BAF-A2B2F96B9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613" y="2325687"/>
            <a:ext cx="10515600" cy="4351338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432FF"/>
                </a:solidFill>
              </a:rPr>
              <a:t>A non-chronological report is a text which isn't written in time order.</a:t>
            </a:r>
          </a:p>
          <a:p>
            <a:r>
              <a:rPr lang="en-GB" sz="4400" dirty="0">
                <a:solidFill>
                  <a:srgbClr val="FF0000"/>
                </a:solidFill>
              </a:rPr>
              <a:t>They are normally non-fiction texts which give information on a particular subject or event, without referring to the order in which things happen.</a:t>
            </a:r>
          </a:p>
        </p:txBody>
      </p:sp>
    </p:spTree>
    <p:extLst>
      <p:ext uri="{BB962C8B-B14F-4D97-AF65-F5344CB8AC3E}">
        <p14:creationId xmlns:p14="http://schemas.microsoft.com/office/powerpoint/2010/main" val="1689730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CCD19-8054-5749-94C3-137E5DE3A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Autofit/>
          </a:bodyPr>
          <a:lstStyle/>
          <a:p>
            <a:r>
              <a:rPr lang="en-GB" sz="5400" b="1" u="sng" dirty="0">
                <a:solidFill>
                  <a:srgbClr val="FF0000"/>
                </a:solidFill>
              </a:rPr>
              <a:t>Different types of Non-</a:t>
            </a:r>
            <a:r>
              <a:rPr lang="en-GB" sz="5400" b="1" u="sng" dirty="0" err="1">
                <a:solidFill>
                  <a:srgbClr val="FF0000"/>
                </a:solidFill>
              </a:rPr>
              <a:t>Chronlogical</a:t>
            </a:r>
            <a:r>
              <a:rPr lang="en-GB" sz="5400" b="1" u="sng" dirty="0">
                <a:solidFill>
                  <a:srgbClr val="FF0000"/>
                </a:solidFill>
              </a:rPr>
              <a:t> reports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C59D7-FAF5-544E-8745-FFA0AB431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875" y="1690688"/>
            <a:ext cx="10515600" cy="4351338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Formal Letter</a:t>
            </a:r>
          </a:p>
          <a:p>
            <a:r>
              <a:rPr lang="en-GB" sz="4800" dirty="0">
                <a:solidFill>
                  <a:srgbClr val="0432FF"/>
                </a:solidFill>
              </a:rPr>
              <a:t>Non-Fiction book</a:t>
            </a:r>
          </a:p>
          <a:p>
            <a:r>
              <a:rPr lang="en-GB" sz="4800" dirty="0">
                <a:solidFill>
                  <a:srgbClr val="FF0000"/>
                </a:solidFill>
              </a:rPr>
              <a:t>Information leaflet</a:t>
            </a:r>
          </a:p>
          <a:p>
            <a:r>
              <a:rPr lang="en-GB" sz="4800" dirty="0">
                <a:solidFill>
                  <a:srgbClr val="0432FF"/>
                </a:solidFill>
              </a:rPr>
              <a:t>Instructions</a:t>
            </a:r>
          </a:p>
          <a:p>
            <a:r>
              <a:rPr lang="en-GB" sz="4800" dirty="0">
                <a:solidFill>
                  <a:srgbClr val="FF0000"/>
                </a:solidFill>
              </a:rPr>
              <a:t>Newspaper report or magazine article</a:t>
            </a:r>
          </a:p>
          <a:p>
            <a:r>
              <a:rPr lang="en-GB" sz="4800" dirty="0">
                <a:solidFill>
                  <a:srgbClr val="0432FF"/>
                </a:solidFill>
              </a:rPr>
              <a:t>Fact File</a:t>
            </a:r>
          </a:p>
        </p:txBody>
      </p:sp>
    </p:spTree>
    <p:extLst>
      <p:ext uri="{BB962C8B-B14F-4D97-AF65-F5344CB8AC3E}">
        <p14:creationId xmlns:p14="http://schemas.microsoft.com/office/powerpoint/2010/main" val="3108695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7AF61F-3063-704D-850C-D86EC6789F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78" r="7849"/>
          <a:stretch/>
        </p:blipFill>
        <p:spPr>
          <a:xfrm>
            <a:off x="7494662" y="0"/>
            <a:ext cx="4697338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7DB0DF-AD58-1940-AE24-3A122F1FF9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64" r="3924" b="5598"/>
          <a:stretch/>
        </p:blipFill>
        <p:spPr>
          <a:xfrm>
            <a:off x="2797324" y="0"/>
            <a:ext cx="469733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465E411-F39B-7F48-9950-4307C220E6D6}"/>
              </a:ext>
            </a:extLst>
          </p:cNvPr>
          <p:cNvSpPr txBox="1"/>
          <p:nvPr/>
        </p:nvSpPr>
        <p:spPr>
          <a:xfrm>
            <a:off x="0" y="0"/>
            <a:ext cx="27973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rgbClr val="0432FF"/>
                </a:solidFill>
              </a:rPr>
              <a:t>What type of information is included in both Fact Files?</a:t>
            </a:r>
          </a:p>
        </p:txBody>
      </p:sp>
    </p:spTree>
    <p:extLst>
      <p:ext uri="{BB962C8B-B14F-4D97-AF65-F5344CB8AC3E}">
        <p14:creationId xmlns:p14="http://schemas.microsoft.com/office/powerpoint/2010/main" val="4167044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9D1C9-F1C0-D146-BDA9-A173DAA68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4"/>
            <a:ext cx="12192000" cy="1325563"/>
          </a:xfrm>
        </p:spPr>
        <p:txBody>
          <a:bodyPr>
            <a:normAutofit fontScale="90000"/>
          </a:bodyPr>
          <a:lstStyle/>
          <a:p>
            <a:r>
              <a:rPr lang="en-GB" sz="6000" b="1" u="sng" dirty="0">
                <a:solidFill>
                  <a:srgbClr val="FF0000"/>
                </a:solidFill>
              </a:rPr>
              <a:t>What type of information is included in both Fact Files?</a:t>
            </a:r>
            <a:br>
              <a:rPr lang="en-GB" b="1" u="sng" dirty="0">
                <a:solidFill>
                  <a:srgbClr val="0432FF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9AF6A-23C8-D046-8567-EBBE429DA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837" y="1582736"/>
            <a:ext cx="11968163" cy="5275264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Tx/>
              <a:buChar char="-"/>
            </a:pPr>
            <a:r>
              <a:rPr lang="en-GB" sz="4300" b="1" u="sng" dirty="0">
                <a:solidFill>
                  <a:srgbClr val="0432FF"/>
                </a:solidFill>
              </a:rPr>
              <a:t>Appearance of animal- size, weight, colour, features etc.</a:t>
            </a:r>
          </a:p>
          <a:p>
            <a:pPr marL="457200" indent="-457200">
              <a:buFontTx/>
              <a:buChar char="-"/>
            </a:pPr>
            <a:r>
              <a:rPr lang="en-GB" sz="4300" b="1" u="sng" dirty="0">
                <a:solidFill>
                  <a:srgbClr val="FF0000"/>
                </a:solidFill>
              </a:rPr>
              <a:t>What type of animal they are </a:t>
            </a:r>
            <a:r>
              <a:rPr lang="en-GB" sz="4300" b="1" u="sng" dirty="0" err="1">
                <a:solidFill>
                  <a:srgbClr val="FF0000"/>
                </a:solidFill>
              </a:rPr>
              <a:t>eg</a:t>
            </a:r>
            <a:r>
              <a:rPr lang="en-GB" sz="4300" b="1" u="sng" dirty="0">
                <a:solidFill>
                  <a:srgbClr val="FF0000"/>
                </a:solidFill>
              </a:rPr>
              <a:t>- fish or mammal.</a:t>
            </a:r>
          </a:p>
          <a:p>
            <a:pPr marL="457200" indent="-457200">
              <a:buFontTx/>
              <a:buChar char="-"/>
            </a:pPr>
            <a:r>
              <a:rPr lang="en-GB" sz="4300" b="1" u="sng" dirty="0">
                <a:solidFill>
                  <a:srgbClr val="0432FF"/>
                </a:solidFill>
              </a:rPr>
              <a:t>How they behave.</a:t>
            </a:r>
          </a:p>
          <a:p>
            <a:pPr marL="457200" indent="-457200">
              <a:buFontTx/>
              <a:buChar char="-"/>
            </a:pPr>
            <a:r>
              <a:rPr lang="en-GB" sz="4300" b="1" u="sng" dirty="0">
                <a:solidFill>
                  <a:srgbClr val="FF0000"/>
                </a:solidFill>
              </a:rPr>
              <a:t>Diet/what they eat</a:t>
            </a:r>
          </a:p>
          <a:p>
            <a:pPr marL="457200" indent="-457200">
              <a:buFontTx/>
              <a:buChar char="-"/>
            </a:pPr>
            <a:r>
              <a:rPr lang="en-GB" sz="4300" b="1" u="sng" dirty="0">
                <a:solidFill>
                  <a:srgbClr val="0432FF"/>
                </a:solidFill>
              </a:rPr>
              <a:t>Habitat/ Where they live-Pictures</a:t>
            </a:r>
          </a:p>
          <a:p>
            <a:pPr marL="457200" indent="-457200">
              <a:buFontTx/>
              <a:buChar char="-"/>
            </a:pPr>
            <a:r>
              <a:rPr lang="en-GB" sz="4300" b="1" u="sng" dirty="0">
                <a:solidFill>
                  <a:srgbClr val="FF0000"/>
                </a:solidFill>
              </a:rPr>
              <a:t>Amazing Fact Box</a:t>
            </a:r>
          </a:p>
          <a:p>
            <a:pPr marL="457200" indent="-457200">
              <a:buFontTx/>
              <a:buChar char="-"/>
            </a:pPr>
            <a:r>
              <a:rPr lang="en-GB" sz="4300" b="1" u="sng" dirty="0">
                <a:solidFill>
                  <a:srgbClr val="0432FF"/>
                </a:solidFill>
              </a:rPr>
              <a:t>Other Scientific Information, such as offspring, what senses they have.</a:t>
            </a:r>
          </a:p>
          <a:p>
            <a:pPr marL="457200" indent="-457200">
              <a:buFontTx/>
              <a:buChar char="-"/>
            </a:pPr>
            <a:r>
              <a:rPr lang="en-GB" sz="4300" b="1" u="sng" dirty="0">
                <a:solidFill>
                  <a:srgbClr val="FF0000"/>
                </a:solidFill>
              </a:rPr>
              <a:t>Skeletal Type and how this is a positive/negative for them.</a:t>
            </a:r>
          </a:p>
          <a:p>
            <a:pPr marL="0" indent="0">
              <a:buNone/>
            </a:pPr>
            <a:endParaRPr lang="en-GB" b="1" u="sng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358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BA7A68-1034-1644-8CC2-C787B1BBEA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0400"/>
            <a:ext cx="12192000" cy="751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391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EA3A-37FE-5346-9858-4C6D67976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9600" b="1" u="sng" dirty="0">
                <a:solidFill>
                  <a:srgbClr val="FF0000"/>
                </a:solidFill>
              </a:rPr>
              <a:t>Features of a Non-Chronological Report</a:t>
            </a:r>
          </a:p>
        </p:txBody>
      </p:sp>
    </p:spTree>
    <p:extLst>
      <p:ext uri="{BB962C8B-B14F-4D97-AF65-F5344CB8AC3E}">
        <p14:creationId xmlns:p14="http://schemas.microsoft.com/office/powerpoint/2010/main" val="3450736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descr="Tuesday Features of a non chronological report">
            <a:hlinkClick r:id="" action="ppaction://media"/>
            <a:extLst>
              <a:ext uri="{FF2B5EF4-FFF2-40B4-BE49-F238E27FC236}">
                <a16:creationId xmlns:a16="http://schemas.microsoft.com/office/drawing/2014/main" id="{FF173CD3-E064-DB45-B92A-55FA775224C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7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6B7A45-30D8-2143-AD00-99D6EF3CBB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0" y="2895600"/>
            <a:ext cx="1905000" cy="1066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4460F9-3ECB-6A46-8C32-D2F4484257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905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32D66E-427C-D94E-9061-BCB666AFC0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78" r="7849"/>
          <a:stretch/>
        </p:blipFill>
        <p:spPr>
          <a:xfrm>
            <a:off x="3747331" y="0"/>
            <a:ext cx="4697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181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A0EBB-997E-F443-9394-6FAE7F3E7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9600" b="1" u="sng" dirty="0">
                <a:solidFill>
                  <a:srgbClr val="FF0000"/>
                </a:solidFill>
              </a:rPr>
              <a:t>To Plan a Non-Chronological Report</a:t>
            </a:r>
          </a:p>
        </p:txBody>
      </p:sp>
    </p:spTree>
    <p:extLst>
      <p:ext uri="{BB962C8B-B14F-4D97-AF65-F5344CB8AC3E}">
        <p14:creationId xmlns:p14="http://schemas.microsoft.com/office/powerpoint/2010/main" val="9660825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860BE9-9691-2E41-A373-3AE0B320A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288" y="1"/>
            <a:ext cx="4849024" cy="687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65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6704F-A162-3248-AD2A-F2577BFB2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33316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9600" b="1" u="sng" dirty="0">
                <a:solidFill>
                  <a:srgbClr val="FF0000"/>
                </a:solidFill>
              </a:rPr>
              <a:t>To Write a Non-Chronological Report</a:t>
            </a:r>
          </a:p>
        </p:txBody>
      </p:sp>
    </p:spTree>
    <p:extLst>
      <p:ext uri="{BB962C8B-B14F-4D97-AF65-F5344CB8AC3E}">
        <p14:creationId xmlns:p14="http://schemas.microsoft.com/office/powerpoint/2010/main" val="712416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7C09BCF-DF44-F04D-884C-E4154C1949D7}"/>
              </a:ext>
            </a:extLst>
          </p:cNvPr>
          <p:cNvSpPr txBox="1"/>
          <p:nvPr/>
        </p:nvSpPr>
        <p:spPr>
          <a:xfrm>
            <a:off x="595423" y="382772"/>
            <a:ext cx="11142921" cy="5509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u="sng" dirty="0"/>
              <a:t>Non-Chronological Report Tick Sheet</a:t>
            </a:r>
          </a:p>
          <a:p>
            <a:endParaRPr lang="en-GB" sz="4400" u="sng" dirty="0"/>
          </a:p>
          <a:p>
            <a:endParaRPr lang="en-GB" sz="4400" u="sng" dirty="0"/>
          </a:p>
          <a:p>
            <a:endParaRPr lang="en-GB" sz="4400" u="sng" dirty="0"/>
          </a:p>
          <a:p>
            <a:endParaRPr lang="en-GB" sz="4400" u="sng" dirty="0"/>
          </a:p>
          <a:p>
            <a:endParaRPr lang="en-GB" sz="4400" u="sng" dirty="0"/>
          </a:p>
          <a:p>
            <a:endParaRPr lang="en-GB" sz="4400" u="sng" dirty="0"/>
          </a:p>
          <a:p>
            <a:endParaRPr lang="en-GB" sz="44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6831E1-EAFD-6C41-8558-BFB563344A87}"/>
              </a:ext>
            </a:extLst>
          </p:cNvPr>
          <p:cNvSpPr txBox="1"/>
          <p:nvPr/>
        </p:nvSpPr>
        <p:spPr>
          <a:xfrm>
            <a:off x="1286537" y="3226621"/>
            <a:ext cx="425303" cy="467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15986C-E40A-E343-9305-3C2DB3A7AC02}"/>
              </a:ext>
            </a:extLst>
          </p:cNvPr>
          <p:cNvSpPr txBox="1"/>
          <p:nvPr/>
        </p:nvSpPr>
        <p:spPr>
          <a:xfrm>
            <a:off x="1286537" y="2589058"/>
            <a:ext cx="425303" cy="467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DF7A02-7C4B-2A41-A894-DEED98A574AA}"/>
              </a:ext>
            </a:extLst>
          </p:cNvPr>
          <p:cNvSpPr txBox="1"/>
          <p:nvPr/>
        </p:nvSpPr>
        <p:spPr>
          <a:xfrm>
            <a:off x="1286537" y="1956457"/>
            <a:ext cx="425303" cy="467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B191F9-2E99-6647-AD97-E6B5E6FC48D9}"/>
              </a:ext>
            </a:extLst>
          </p:cNvPr>
          <p:cNvSpPr txBox="1"/>
          <p:nvPr/>
        </p:nvSpPr>
        <p:spPr>
          <a:xfrm>
            <a:off x="1286537" y="1323856"/>
            <a:ext cx="425303" cy="467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83444B-D848-8A4D-B015-1226ECC474B3}"/>
              </a:ext>
            </a:extLst>
          </p:cNvPr>
          <p:cNvSpPr txBox="1"/>
          <p:nvPr/>
        </p:nvSpPr>
        <p:spPr>
          <a:xfrm>
            <a:off x="1913860" y="1234606"/>
            <a:ext cx="50185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Title</a:t>
            </a:r>
            <a:r>
              <a:rPr lang="en-GB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B7E895-6335-6147-A92C-2A35E45C151B}"/>
              </a:ext>
            </a:extLst>
          </p:cNvPr>
          <p:cNvSpPr txBox="1"/>
          <p:nvPr/>
        </p:nvSpPr>
        <p:spPr>
          <a:xfrm>
            <a:off x="1913860" y="1867207"/>
            <a:ext cx="50185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Introduction Paragraph</a:t>
            </a:r>
            <a:r>
              <a:rPr lang="en-GB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E8BF0A-5C3D-1E49-8D29-2D08DFD9D8FC}"/>
              </a:ext>
            </a:extLst>
          </p:cNvPr>
          <p:cNvSpPr txBox="1"/>
          <p:nvPr/>
        </p:nvSpPr>
        <p:spPr>
          <a:xfrm>
            <a:off x="1913860" y="2494131"/>
            <a:ext cx="50185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Sub-headings</a:t>
            </a:r>
            <a:r>
              <a:rPr lang="en-GB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5F0A9E-0BF1-7341-AD8D-CEFC8ED498CC}"/>
              </a:ext>
            </a:extLst>
          </p:cNvPr>
          <p:cNvSpPr txBox="1"/>
          <p:nvPr/>
        </p:nvSpPr>
        <p:spPr>
          <a:xfrm>
            <a:off x="1913860" y="3114084"/>
            <a:ext cx="50185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Paragraphs</a:t>
            </a:r>
            <a:r>
              <a:rPr lang="en-GB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A4ED24-EEBE-5D46-94F4-7E01CEBA8152}"/>
              </a:ext>
            </a:extLst>
          </p:cNvPr>
          <p:cNvSpPr txBox="1"/>
          <p:nvPr/>
        </p:nvSpPr>
        <p:spPr>
          <a:xfrm>
            <a:off x="1913860" y="3760415"/>
            <a:ext cx="50185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Fact Boxes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5C2FB2-B449-8D49-BFDC-8074CB1AEFF2}"/>
              </a:ext>
            </a:extLst>
          </p:cNvPr>
          <p:cNvSpPr txBox="1"/>
          <p:nvPr/>
        </p:nvSpPr>
        <p:spPr>
          <a:xfrm>
            <a:off x="1913860" y="4406746"/>
            <a:ext cx="50185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Pictures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76B794-A82A-5B49-A1DC-04EE189A9455}"/>
              </a:ext>
            </a:extLst>
          </p:cNvPr>
          <p:cNvSpPr txBox="1"/>
          <p:nvPr/>
        </p:nvSpPr>
        <p:spPr>
          <a:xfrm>
            <a:off x="1286537" y="3862112"/>
            <a:ext cx="425303" cy="467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533D9E5-CFF7-A143-8BDB-6324171FDB9B}"/>
              </a:ext>
            </a:extLst>
          </p:cNvPr>
          <p:cNvSpPr txBox="1"/>
          <p:nvPr/>
        </p:nvSpPr>
        <p:spPr>
          <a:xfrm>
            <a:off x="1286537" y="4482644"/>
            <a:ext cx="425303" cy="467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E9233DC-3EED-6D4C-BF0C-ADEE6B768791}"/>
              </a:ext>
            </a:extLst>
          </p:cNvPr>
          <p:cNvSpPr txBox="1"/>
          <p:nvPr/>
        </p:nvSpPr>
        <p:spPr>
          <a:xfrm>
            <a:off x="1286537" y="5103176"/>
            <a:ext cx="425303" cy="467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AC15496-7AF7-774A-8342-968544CDA6F0}"/>
              </a:ext>
            </a:extLst>
          </p:cNvPr>
          <p:cNvSpPr txBox="1"/>
          <p:nvPr/>
        </p:nvSpPr>
        <p:spPr>
          <a:xfrm>
            <a:off x="1913860" y="5008635"/>
            <a:ext cx="83642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Checked I have included my whole plan.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538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194</Words>
  <Application>Microsoft Macintosh PowerPoint</Application>
  <PresentationFormat>Widescreen</PresentationFormat>
  <Paragraphs>38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Non-Chronological Reports</vt:lpstr>
      <vt:lpstr>To Design a Sea Creature</vt:lpstr>
      <vt:lpstr>What is a non-chronological report?</vt:lpstr>
      <vt:lpstr>Different types of Non-Chronlogical reports</vt:lpstr>
      <vt:lpstr>PowerPoint Presentation</vt:lpstr>
      <vt:lpstr>What type of information is included in both Fact Files? </vt:lpstr>
      <vt:lpstr>PowerPoint Presentation</vt:lpstr>
      <vt:lpstr>Features of a Non-Chronological Report</vt:lpstr>
      <vt:lpstr>PowerPoint Presentation</vt:lpstr>
      <vt:lpstr>PowerPoint Presentation</vt:lpstr>
      <vt:lpstr>PowerPoint Presentation</vt:lpstr>
      <vt:lpstr>To Plan a Non-Chronological Report</vt:lpstr>
      <vt:lpstr>PowerPoint Presentation</vt:lpstr>
      <vt:lpstr>To Write a Non-Chronological Report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Non-Chronological Reports</dc:title>
  <dc:creator>E. Dartnell</dc:creator>
  <cp:lastModifiedBy>E. Dartnell</cp:lastModifiedBy>
  <cp:revision>1</cp:revision>
  <dcterms:created xsi:type="dcterms:W3CDTF">2022-02-03T14:30:07Z</dcterms:created>
  <dcterms:modified xsi:type="dcterms:W3CDTF">2022-02-03T16:38:42Z</dcterms:modified>
</cp:coreProperties>
</file>