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09" d="100"/>
          <a:sy n="109" d="100"/>
        </p:scale>
        <p:origin x="-112" y="-4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printerSettings" Target="printerSettings/printerSettings1.bin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B4 PP 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B4 PP 08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B4 PP 08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B4 PP 08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B4 PP 08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B4 PP 08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Macintosh PowerPoint</Application>
  <PresentationFormat>On-screen Show (4:3)</PresentationFormat>
  <Paragraphs>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19</cp:revision>
  <dcterms:created xsi:type="dcterms:W3CDTF">2019-07-05T11:02:13Z</dcterms:created>
  <dcterms:modified xsi:type="dcterms:W3CDTF">2019-10-17T17:02:21Z</dcterms:modified>
</cp:coreProperties>
</file>