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7"/>
  </p:notesMasterIdLst>
  <p:sldIdLst>
    <p:sldId id="296" r:id="rId12"/>
    <p:sldId id="297" r:id="rId13"/>
    <p:sldId id="307" r:id="rId14"/>
    <p:sldId id="308" r:id="rId15"/>
    <p:sldId id="299" r:id="rId16"/>
    <p:sldId id="300" r:id="rId17"/>
    <p:sldId id="309" r:id="rId18"/>
    <p:sldId id="310" r:id="rId19"/>
    <p:sldId id="311" r:id="rId20"/>
    <p:sldId id="301" r:id="rId21"/>
    <p:sldId id="312" r:id="rId22"/>
    <p:sldId id="314" r:id="rId23"/>
    <p:sldId id="315" r:id="rId24"/>
    <p:sldId id="316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F71070B-1648-49A5-8144-DF62BB505F83}">
          <p14:sldIdLst>
            <p14:sldId id="296"/>
            <p14:sldId id="297"/>
            <p14:sldId id="307"/>
            <p14:sldId id="308"/>
          </p14:sldIdLst>
        </p14:section>
        <p14:section name="Untitled Section" id="{60262B83-D467-4BB4-AEC7-C729F075F874}">
          <p14:sldIdLst>
            <p14:sldId id="299"/>
            <p14:sldId id="300"/>
          </p14:sldIdLst>
        </p14:section>
        <p14:section name="Untitled Section" id="{10895C6F-7693-4B5E-B2F9-E6489036849D}">
          <p14:sldIdLst>
            <p14:sldId id="309"/>
            <p14:sldId id="310"/>
            <p14:sldId id="311"/>
            <p14:sldId id="301"/>
            <p14:sldId id="312"/>
            <p14:sldId id="314"/>
            <p14:sldId id="315"/>
            <p14:sldId id="316"/>
            <p14:sldId id="31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91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20014D0-6489-4DC7-BE2F-959714F4165F}"/>
    <pc:docChg chg="undo redo modSld">
      <pc:chgData name="James Clegg" userId="c6df1435-7a36-4b38-be4d-16e68e91152f" providerId="ADAL" clId="{D20014D0-6489-4DC7-BE2F-959714F4165F}" dt="2021-02-04T13:55:04.508" v="3" actId="196"/>
      <pc:docMkLst>
        <pc:docMk/>
      </pc:docMkLst>
      <pc:sldChg chg="modSp">
        <pc:chgData name="James Clegg" userId="c6df1435-7a36-4b38-be4d-16e68e91152f" providerId="ADAL" clId="{D20014D0-6489-4DC7-BE2F-959714F4165F}" dt="2021-02-04T13:55:04.508" v="3" actId="196"/>
        <pc:sldMkLst>
          <pc:docMk/>
          <pc:sldMk cId="4078214501" sldId="315"/>
        </pc:sldMkLst>
        <pc:picChg chg="mod">
          <ac:chgData name="James Clegg" userId="c6df1435-7a36-4b38-be4d-16e68e91152f" providerId="ADAL" clId="{D20014D0-6489-4DC7-BE2F-959714F4165F}" dt="2021-02-04T13:55:04.508" v="3" actId="196"/>
          <ac:picMkLst>
            <pc:docMk/>
            <pc:sldMk cId="4078214501" sldId="315"/>
            <ac:picMk id="94" creationId="{00000000-0000-0000-0000-000000000000}"/>
          </ac:picMkLst>
        </pc:picChg>
      </pc:sldChg>
    </pc:docChg>
  </pc:docChgLst>
  <pc:docChgLst>
    <pc:chgData name="James Clegg" userId="c6df1435-7a36-4b38-be4d-16e68e91152f" providerId="ADAL" clId="{EE3C01C8-8C0B-4D75-AC53-6BC731F6D2D4}"/>
    <pc:docChg chg="modSld sldOrd">
      <pc:chgData name="James Clegg" userId="c6df1435-7a36-4b38-be4d-16e68e91152f" providerId="ADAL" clId="{EE3C01C8-8C0B-4D75-AC53-6BC731F6D2D4}" dt="2020-11-19T13:59:58.496" v="34"/>
      <pc:docMkLst>
        <pc:docMk/>
      </pc:docMkLst>
      <pc:sldChg chg="modSp modAnim">
        <pc:chgData name="James Clegg" userId="c6df1435-7a36-4b38-be4d-16e68e91152f" providerId="ADAL" clId="{EE3C01C8-8C0B-4D75-AC53-6BC731F6D2D4}" dt="2020-11-19T13:41:08.907" v="8" actId="20577"/>
        <pc:sldMkLst>
          <pc:docMk/>
          <pc:sldMk cId="3939627984" sldId="300"/>
        </pc:sldMkLst>
        <pc:spChg chg="mod">
          <ac:chgData name="James Clegg" userId="c6df1435-7a36-4b38-be4d-16e68e91152f" providerId="ADAL" clId="{EE3C01C8-8C0B-4D75-AC53-6BC731F6D2D4}" dt="2020-11-19T13:41:08.907" v="8" actId="20577"/>
          <ac:spMkLst>
            <pc:docMk/>
            <pc:sldMk cId="3939627984" sldId="300"/>
            <ac:spMk id="2" creationId="{00000000-0000-0000-0000-000000000000}"/>
          </ac:spMkLst>
        </pc:spChg>
      </pc:sldChg>
      <pc:sldChg chg="modAnim">
        <pc:chgData name="James Clegg" userId="c6df1435-7a36-4b38-be4d-16e68e91152f" providerId="ADAL" clId="{EE3C01C8-8C0B-4D75-AC53-6BC731F6D2D4}" dt="2020-11-19T13:38:42.992" v="0"/>
        <pc:sldMkLst>
          <pc:docMk/>
          <pc:sldMk cId="1515185549" sldId="308"/>
        </pc:sldMkLst>
      </pc:sldChg>
      <pc:sldChg chg="modSp modAnim">
        <pc:chgData name="James Clegg" userId="c6df1435-7a36-4b38-be4d-16e68e91152f" providerId="ADAL" clId="{EE3C01C8-8C0B-4D75-AC53-6BC731F6D2D4}" dt="2020-11-19T13:41:12.370" v="9" actId="122"/>
        <pc:sldMkLst>
          <pc:docMk/>
          <pc:sldMk cId="2963501901" sldId="309"/>
        </pc:sldMkLst>
        <pc:spChg chg="mod">
          <ac:chgData name="James Clegg" userId="c6df1435-7a36-4b38-be4d-16e68e91152f" providerId="ADAL" clId="{EE3C01C8-8C0B-4D75-AC53-6BC731F6D2D4}" dt="2020-11-19T13:41:12.370" v="9" actId="122"/>
          <ac:spMkLst>
            <pc:docMk/>
            <pc:sldMk cId="2963501901" sldId="309"/>
            <ac:spMk id="2" creationId="{00000000-0000-0000-0000-000000000000}"/>
          </ac:spMkLst>
        </pc:spChg>
      </pc:sldChg>
      <pc:sldChg chg="modSp modAnim">
        <pc:chgData name="James Clegg" userId="c6df1435-7a36-4b38-be4d-16e68e91152f" providerId="ADAL" clId="{EE3C01C8-8C0B-4D75-AC53-6BC731F6D2D4}" dt="2020-11-19T13:43:28.860" v="11" actId="1076"/>
        <pc:sldMkLst>
          <pc:docMk/>
          <pc:sldMk cId="1037090738" sldId="310"/>
        </pc:sldMkLst>
        <pc:spChg chg="mod">
          <ac:chgData name="James Clegg" userId="c6df1435-7a36-4b38-be4d-16e68e91152f" providerId="ADAL" clId="{EE3C01C8-8C0B-4D75-AC53-6BC731F6D2D4}" dt="2020-11-19T13:41:15.552" v="10" actId="122"/>
          <ac:spMkLst>
            <pc:docMk/>
            <pc:sldMk cId="1037090738" sldId="310"/>
            <ac:spMk id="2" creationId="{00000000-0000-0000-0000-000000000000}"/>
          </ac:spMkLst>
        </pc:spChg>
        <pc:spChg chg="mod">
          <ac:chgData name="James Clegg" userId="c6df1435-7a36-4b38-be4d-16e68e91152f" providerId="ADAL" clId="{EE3C01C8-8C0B-4D75-AC53-6BC731F6D2D4}" dt="2020-11-19T13:43:28.860" v="11" actId="1076"/>
          <ac:spMkLst>
            <pc:docMk/>
            <pc:sldMk cId="1037090738" sldId="310"/>
            <ac:spMk id="17" creationId="{00000000-0000-0000-0000-000000000000}"/>
          </ac:spMkLst>
        </pc:spChg>
        <pc:picChg chg="mod">
          <ac:chgData name="James Clegg" userId="c6df1435-7a36-4b38-be4d-16e68e91152f" providerId="ADAL" clId="{EE3C01C8-8C0B-4D75-AC53-6BC731F6D2D4}" dt="2020-11-19T13:43:28.860" v="11" actId="1076"/>
          <ac:picMkLst>
            <pc:docMk/>
            <pc:sldMk cId="1037090738" sldId="310"/>
            <ac:picMk id="16" creationId="{00000000-0000-0000-0000-000000000000}"/>
          </ac:picMkLst>
        </pc:picChg>
      </pc:sldChg>
      <pc:sldChg chg="ord modAnim">
        <pc:chgData name="James Clegg" userId="c6df1435-7a36-4b38-be4d-16e68e91152f" providerId="ADAL" clId="{EE3C01C8-8C0B-4D75-AC53-6BC731F6D2D4}" dt="2020-11-19T13:49:39.967" v="14"/>
        <pc:sldMkLst>
          <pc:docMk/>
          <pc:sldMk cId="1552905368" sldId="311"/>
        </pc:sldMkLst>
      </pc:sldChg>
      <pc:sldChg chg="modSp modAnim">
        <pc:chgData name="James Clegg" userId="c6df1435-7a36-4b38-be4d-16e68e91152f" providerId="ADAL" clId="{EE3C01C8-8C0B-4D75-AC53-6BC731F6D2D4}" dt="2020-11-19T13:51:14.329" v="19"/>
        <pc:sldMkLst>
          <pc:docMk/>
          <pc:sldMk cId="4115489884" sldId="312"/>
        </pc:sldMkLst>
        <pc:spChg chg="mod">
          <ac:chgData name="James Clegg" userId="c6df1435-7a36-4b38-be4d-16e68e91152f" providerId="ADAL" clId="{EE3C01C8-8C0B-4D75-AC53-6BC731F6D2D4}" dt="2020-11-19T13:49:58.681" v="17" actId="555"/>
          <ac:spMkLst>
            <pc:docMk/>
            <pc:sldMk cId="4115489884" sldId="312"/>
            <ac:spMk id="3" creationId="{00000000-0000-0000-0000-000000000000}"/>
          </ac:spMkLst>
        </pc:spChg>
        <pc:spChg chg="mod">
          <ac:chgData name="James Clegg" userId="c6df1435-7a36-4b38-be4d-16e68e91152f" providerId="ADAL" clId="{EE3C01C8-8C0B-4D75-AC53-6BC731F6D2D4}" dt="2020-11-19T13:49:58.681" v="17" actId="555"/>
          <ac:spMkLst>
            <pc:docMk/>
            <pc:sldMk cId="4115489884" sldId="312"/>
            <ac:spMk id="28" creationId="{00000000-0000-0000-0000-000000000000}"/>
          </ac:spMkLst>
        </pc:spChg>
        <pc:spChg chg="mod">
          <ac:chgData name="James Clegg" userId="c6df1435-7a36-4b38-be4d-16e68e91152f" providerId="ADAL" clId="{EE3C01C8-8C0B-4D75-AC53-6BC731F6D2D4}" dt="2020-11-19T13:49:58.681" v="17" actId="555"/>
          <ac:spMkLst>
            <pc:docMk/>
            <pc:sldMk cId="4115489884" sldId="312"/>
            <ac:spMk id="29" creationId="{00000000-0000-0000-0000-000000000000}"/>
          </ac:spMkLst>
        </pc:spChg>
        <pc:spChg chg="mod">
          <ac:chgData name="James Clegg" userId="c6df1435-7a36-4b38-be4d-16e68e91152f" providerId="ADAL" clId="{EE3C01C8-8C0B-4D75-AC53-6BC731F6D2D4}" dt="2020-11-19T13:49:58.681" v="17" actId="555"/>
          <ac:spMkLst>
            <pc:docMk/>
            <pc:sldMk cId="4115489884" sldId="312"/>
            <ac:spMk id="30" creationId="{00000000-0000-0000-0000-000000000000}"/>
          </ac:spMkLst>
        </pc:spChg>
        <pc:spChg chg="mod">
          <ac:chgData name="James Clegg" userId="c6df1435-7a36-4b38-be4d-16e68e91152f" providerId="ADAL" clId="{EE3C01C8-8C0B-4D75-AC53-6BC731F6D2D4}" dt="2020-11-19T13:49:58.681" v="17" actId="555"/>
          <ac:spMkLst>
            <pc:docMk/>
            <pc:sldMk cId="4115489884" sldId="312"/>
            <ac:spMk id="31" creationId="{00000000-0000-0000-0000-000000000000}"/>
          </ac:spMkLst>
        </pc:spChg>
        <pc:spChg chg="mod">
          <ac:chgData name="James Clegg" userId="c6df1435-7a36-4b38-be4d-16e68e91152f" providerId="ADAL" clId="{EE3C01C8-8C0B-4D75-AC53-6BC731F6D2D4}" dt="2020-11-19T13:50:03.819" v="18" actId="554"/>
          <ac:spMkLst>
            <pc:docMk/>
            <pc:sldMk cId="4115489884" sldId="312"/>
            <ac:spMk id="46" creationId="{00000000-0000-0000-0000-000000000000}"/>
          </ac:spMkLst>
        </pc:spChg>
        <pc:spChg chg="mod">
          <ac:chgData name="James Clegg" userId="c6df1435-7a36-4b38-be4d-16e68e91152f" providerId="ADAL" clId="{EE3C01C8-8C0B-4D75-AC53-6BC731F6D2D4}" dt="2020-11-19T13:50:03.819" v="18" actId="554"/>
          <ac:spMkLst>
            <pc:docMk/>
            <pc:sldMk cId="4115489884" sldId="312"/>
            <ac:spMk id="47" creationId="{00000000-0000-0000-0000-000000000000}"/>
          </ac:spMkLst>
        </pc:spChg>
      </pc:sldChg>
      <pc:sldChg chg="modTransition modAnim">
        <pc:chgData name="James Clegg" userId="c6df1435-7a36-4b38-be4d-16e68e91152f" providerId="ADAL" clId="{EE3C01C8-8C0B-4D75-AC53-6BC731F6D2D4}" dt="2020-11-19T13:59:58.496" v="34"/>
        <pc:sldMkLst>
          <pc:docMk/>
          <pc:sldMk cId="4078214501" sldId="315"/>
        </pc:sldMkLst>
      </pc:sldChg>
      <pc:sldChg chg="modAnim">
        <pc:chgData name="James Clegg" userId="c6df1435-7a36-4b38-be4d-16e68e91152f" providerId="ADAL" clId="{EE3C01C8-8C0B-4D75-AC53-6BC731F6D2D4}" dt="2020-11-19T13:58:45.729" v="33"/>
        <pc:sldMkLst>
          <pc:docMk/>
          <pc:sldMk cId="1331714367" sldId="316"/>
        </pc:sldMkLst>
      </pc:sldChg>
    </pc:docChg>
  </pc:docChgLst>
  <pc:docChgLst>
    <pc:chgData name="James Clegg" userId="c6df1435-7a36-4b38-be4d-16e68e91152f" providerId="ADAL" clId="{84843AAD-7C9A-43A3-BF02-66F668D40F5A}"/>
    <pc:docChg chg="custSel modSld sldOrd">
      <pc:chgData name="James Clegg" userId="c6df1435-7a36-4b38-be4d-16e68e91152f" providerId="ADAL" clId="{84843AAD-7C9A-43A3-BF02-66F668D40F5A}" dt="2020-11-30T11:29:03.945" v="13"/>
      <pc:docMkLst>
        <pc:docMk/>
      </pc:docMkLst>
      <pc:sldChg chg="modTransition">
        <pc:chgData name="James Clegg" userId="c6df1435-7a36-4b38-be4d-16e68e91152f" providerId="ADAL" clId="{84843AAD-7C9A-43A3-BF02-66F668D40F5A}" dt="2020-11-30T11:29:03.945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84843AAD-7C9A-43A3-BF02-66F668D40F5A}" dt="2020-11-30T11:29:03.945" v="13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84843AAD-7C9A-43A3-BF02-66F668D40F5A}" dt="2020-11-30T11:29:03.945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3939627984" sldId="300"/>
        </pc:sldMkLst>
        <pc:picChg chg="del">
          <ac:chgData name="James Clegg" userId="c6df1435-7a36-4b38-be4d-16e68e91152f" providerId="ADAL" clId="{84843AAD-7C9A-43A3-BF02-66F668D40F5A}" dt="2020-11-30T11:28:30.499" v="2" actId="478"/>
          <ac:picMkLst>
            <pc:docMk/>
            <pc:sldMk cId="3939627984" sldId="300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3782242679" sldId="301"/>
        </pc:sldMkLst>
        <pc:picChg chg="del">
          <ac:chgData name="James Clegg" userId="c6df1435-7a36-4b38-be4d-16e68e91152f" providerId="ADAL" clId="{84843AAD-7C9A-43A3-BF02-66F668D40F5A}" dt="2020-11-30T11:28:40.717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257120492" sldId="307"/>
        </pc:sldMkLst>
        <pc:picChg chg="del">
          <ac:chgData name="James Clegg" userId="c6df1435-7a36-4b38-be4d-16e68e91152f" providerId="ADAL" clId="{84843AAD-7C9A-43A3-BF02-66F668D40F5A}" dt="2020-11-30T11:28:23.219" v="0" actId="478"/>
          <ac:picMkLst>
            <pc:docMk/>
            <pc:sldMk cId="257120492" sldId="307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1515185549" sldId="308"/>
        </pc:sldMkLst>
        <pc:picChg chg="del">
          <ac:chgData name="James Clegg" userId="c6df1435-7a36-4b38-be4d-16e68e91152f" providerId="ADAL" clId="{84843AAD-7C9A-43A3-BF02-66F668D40F5A}" dt="2020-11-30T11:28:26.056" v="1" actId="478"/>
          <ac:picMkLst>
            <pc:docMk/>
            <pc:sldMk cId="1515185549" sldId="308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2963501901" sldId="309"/>
        </pc:sldMkLst>
        <pc:picChg chg="del">
          <ac:chgData name="James Clegg" userId="c6df1435-7a36-4b38-be4d-16e68e91152f" providerId="ADAL" clId="{84843AAD-7C9A-43A3-BF02-66F668D40F5A}" dt="2020-11-30T11:28:32.881" v="3" actId="478"/>
          <ac:picMkLst>
            <pc:docMk/>
            <pc:sldMk cId="2963501901" sldId="309"/>
            <ac:picMk id="6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1037090738" sldId="310"/>
        </pc:sldMkLst>
        <pc:picChg chg="del">
          <ac:chgData name="James Clegg" userId="c6df1435-7a36-4b38-be4d-16e68e91152f" providerId="ADAL" clId="{84843AAD-7C9A-43A3-BF02-66F668D40F5A}" dt="2020-11-30T11:28:35.503" v="4" actId="478"/>
          <ac:picMkLst>
            <pc:docMk/>
            <pc:sldMk cId="1037090738" sldId="31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1552905368" sldId="311"/>
        </pc:sldMkLst>
        <pc:picChg chg="del">
          <ac:chgData name="James Clegg" userId="c6df1435-7a36-4b38-be4d-16e68e91152f" providerId="ADAL" clId="{84843AAD-7C9A-43A3-BF02-66F668D40F5A}" dt="2020-11-30T11:28:37.648" v="5" actId="478"/>
          <ac:picMkLst>
            <pc:docMk/>
            <pc:sldMk cId="1552905368" sldId="311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4115489884" sldId="312"/>
        </pc:sldMkLst>
        <pc:picChg chg="del">
          <ac:chgData name="James Clegg" userId="c6df1435-7a36-4b38-be4d-16e68e91152f" providerId="ADAL" clId="{84843AAD-7C9A-43A3-BF02-66F668D40F5A}" dt="2020-11-30T11:28:43.593" v="7" actId="478"/>
          <ac:picMkLst>
            <pc:docMk/>
            <pc:sldMk cId="4115489884" sldId="312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2690929955" sldId="314"/>
        </pc:sldMkLst>
        <pc:picChg chg="del">
          <ac:chgData name="James Clegg" userId="c6df1435-7a36-4b38-be4d-16e68e91152f" providerId="ADAL" clId="{84843AAD-7C9A-43A3-BF02-66F668D40F5A}" dt="2020-11-30T11:28:46.455" v="8" actId="478"/>
          <ac:picMkLst>
            <pc:docMk/>
            <pc:sldMk cId="2690929955" sldId="31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4078214501" sldId="315"/>
        </pc:sldMkLst>
        <pc:picChg chg="del">
          <ac:chgData name="James Clegg" userId="c6df1435-7a36-4b38-be4d-16e68e91152f" providerId="ADAL" clId="{84843AAD-7C9A-43A3-BF02-66F668D40F5A}" dt="2020-11-30T11:28:49.327" v="9" actId="478"/>
          <ac:picMkLst>
            <pc:docMk/>
            <pc:sldMk cId="4078214501" sldId="315"/>
            <ac:picMk id="7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1331714367" sldId="316"/>
        </pc:sldMkLst>
        <pc:picChg chg="del">
          <ac:chgData name="James Clegg" userId="c6df1435-7a36-4b38-be4d-16e68e91152f" providerId="ADAL" clId="{84843AAD-7C9A-43A3-BF02-66F668D40F5A}" dt="2020-11-30T11:28:52.265" v="10" actId="478"/>
          <ac:picMkLst>
            <pc:docMk/>
            <pc:sldMk cId="1331714367" sldId="316"/>
            <ac:picMk id="65" creationId="{00000000-0000-0000-0000-000000000000}"/>
          </ac:picMkLst>
        </pc:picChg>
      </pc:sldChg>
      <pc:sldChg chg="delSp ord modTransition delAnim">
        <pc:chgData name="James Clegg" userId="c6df1435-7a36-4b38-be4d-16e68e91152f" providerId="ADAL" clId="{84843AAD-7C9A-43A3-BF02-66F668D40F5A}" dt="2020-11-30T11:29:03.945" v="13"/>
        <pc:sldMkLst>
          <pc:docMk/>
          <pc:sldMk cId="3200469363" sldId="317"/>
        </pc:sldMkLst>
        <pc:picChg chg="del">
          <ac:chgData name="James Clegg" userId="c6df1435-7a36-4b38-be4d-16e68e91152f" providerId="ADAL" clId="{84843AAD-7C9A-43A3-BF02-66F668D40F5A}" dt="2020-11-30T11:28:55.080" v="11" actId="478"/>
          <ac:picMkLst>
            <pc:docMk/>
            <pc:sldMk cId="3200469363" sldId="317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28/12/2021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28/12/2021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745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574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6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5" Type="http://schemas.openxmlformats.org/officeDocument/2006/relationships/image" Target="../media/image23.png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3.png"/><Relationship Id="rId12" Type="http://schemas.openxmlformats.org/officeDocument/2006/relationships/image" Target="../media/image32.png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22.png"/><Relationship Id="rId1" Type="http://schemas.openxmlformats.org/officeDocument/2006/relationships/tags" Target="../tags/tag5.xml"/><Relationship Id="rId11" Type="http://schemas.openxmlformats.org/officeDocument/2006/relationships/image" Target="../media/image20.jpg"/><Relationship Id="rId15" Type="http://schemas.openxmlformats.org/officeDocument/2006/relationships/image" Target="../media/image35.png"/><Relationship Id="rId10" Type="http://schemas.openxmlformats.org/officeDocument/2006/relationships/image" Target="../media/image41.png"/><Relationship Id="rId1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39.png"/><Relationship Id="rId18" Type="http://schemas.openxmlformats.org/officeDocument/2006/relationships/image" Target="../media/image50.png"/><Relationship Id="rId3" Type="http://schemas.openxmlformats.org/officeDocument/2006/relationships/image" Target="../media/image17.png"/><Relationship Id="rId21" Type="http://schemas.openxmlformats.org/officeDocument/2006/relationships/image" Target="../media/image22.png"/><Relationship Id="rId7" Type="http://schemas.openxmlformats.org/officeDocument/2006/relationships/image" Target="../media/image36.png"/><Relationship Id="rId12" Type="http://schemas.openxmlformats.org/officeDocument/2006/relationships/image" Target="../media/image45.png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48.png"/><Relationship Id="rId20" Type="http://schemas.openxmlformats.org/officeDocument/2006/relationships/image" Target="../media/image31.png"/><Relationship Id="rId1" Type="http://schemas.openxmlformats.org/officeDocument/2006/relationships/tags" Target="../tags/tag6.xml"/><Relationship Id="rId6" Type="http://schemas.openxmlformats.org/officeDocument/2006/relationships/image" Target="../media/image38.png"/><Relationship Id="rId11" Type="http://schemas.openxmlformats.org/officeDocument/2006/relationships/image" Target="../media/image44.png"/><Relationship Id="rId15" Type="http://schemas.openxmlformats.org/officeDocument/2006/relationships/image" Target="../media/image20.jpg"/><Relationship Id="rId10" Type="http://schemas.openxmlformats.org/officeDocument/2006/relationships/image" Target="../media/image43.png"/><Relationship Id="rId19" Type="http://schemas.openxmlformats.org/officeDocument/2006/relationships/image" Target="../media/image51.png"/><Relationship Id="rId9" Type="http://schemas.openxmlformats.org/officeDocument/2006/relationships/image" Target="../media/image42.png"/><Relationship Id="rId1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7.png"/><Relationship Id="rId5" Type="http://schemas.openxmlformats.org/officeDocument/2006/relationships/image" Target="../media/image53.png"/><Relationship Id="rId10" Type="http://schemas.microsoft.com/office/2007/relationships/hdphoto" Target="../media/hdphoto1.wdp"/><Relationship Id="rId9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7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56.png"/><Relationship Id="rId9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09803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7251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&lt;, &gt;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to complete the comparisons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	</a:t>
                </a:r>
              </a:p>
              <a:p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   15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0                   12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</a:t>
                </a: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                   50                  12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725192"/>
              </a:xfrm>
              <a:prstGeom prst="rect">
                <a:avLst/>
              </a:prstGeom>
              <a:blipFill>
                <a:blip r:embed="rId4"/>
                <a:stretch>
                  <a:fillRect l="-2114" t="-947" r="-9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2299066" y="134547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783797" y="131787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566874" y="169227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075270" y="184192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218247" y="118590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139414" y="159507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794143" y="1322157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794143" y="2730829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794143" y="4139501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794143" y="5117165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070681" y="255082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522527" y="255082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974373" y="255082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6426219" y="255082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081198" y="296497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5533044" y="296497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984890" y="296497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436736" y="296497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5091715" y="337911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5543561" y="337911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995407" y="337911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447253" y="337911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6207680" y="17431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6006444" y="12583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672063" y="158502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5151457" y="14383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5538988" y="11611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20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7251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&lt;, &gt;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to complete the comparisons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	</a:t>
                </a:r>
              </a:p>
              <a:p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   15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0                   12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</a:t>
                </a: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                   50                  12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725192"/>
              </a:xfrm>
              <a:prstGeom prst="rect">
                <a:avLst/>
              </a:prstGeom>
              <a:blipFill>
                <a:blip r:embed="rId5"/>
                <a:stretch>
                  <a:fillRect l="-2114" t="-947" r="-9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2299066" y="134547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783797" y="131787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566874" y="169227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075270" y="184192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218247" y="118590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139414" y="159507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207680" y="17431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006444" y="12583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672063" y="158502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151457" y="14383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538988" y="116111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794143" y="1322157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794143" y="2730829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794143" y="4139501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794143" y="5117165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070681" y="255082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522527" y="255082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974373" y="255082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6426219" y="255082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081198" y="296497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5533044" y="296497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984890" y="296497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436736" y="296497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5091715" y="337911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5543561" y="337911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995407" y="337911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447253" y="3379111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3948130" y="1314043"/>
                <a:ext cx="684803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8130" y="1314043"/>
                <a:ext cx="684803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3948130" y="2719814"/>
                <a:ext cx="684803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8130" y="2719814"/>
                <a:ext cx="684803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3948130" y="5156650"/>
                <a:ext cx="684803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8130" y="5156650"/>
                <a:ext cx="684803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3948130" y="4158094"/>
                <a:ext cx="684803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8130" y="4158094"/>
                <a:ext cx="684803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1518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334776"/>
                <a:ext cx="7525512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Use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3200" dirty="0"/>
                  <a:t> or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to compare the total</a:t>
                </a:r>
              </a:p>
              <a:p>
                <a:pPr algn="ctr"/>
                <a:r>
                  <a:rPr lang="en-GB" sz="3200" dirty="0"/>
                  <a:t> number of spots.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1077218"/>
              </a:xfrm>
              <a:prstGeom prst="rect">
                <a:avLst/>
              </a:prstGeom>
              <a:blipFill>
                <a:blip r:embed="rId5"/>
                <a:stretch>
                  <a:fillRect t="-6780" b="-175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424" y="1577889"/>
            <a:ext cx="1343841" cy="12511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37" y="1577889"/>
            <a:ext cx="1343841" cy="12511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002" y="3025088"/>
            <a:ext cx="1343841" cy="12511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37" y="3025088"/>
            <a:ext cx="1343841" cy="12511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002" y="1577889"/>
            <a:ext cx="1343841" cy="12511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591" y="2301489"/>
            <a:ext cx="1343841" cy="12511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757" y="1577889"/>
            <a:ext cx="1343841" cy="12511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424" y="3025088"/>
            <a:ext cx="1343841" cy="12511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757" y="3025088"/>
            <a:ext cx="1343841" cy="125116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794143" y="2494333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948130" y="2486219"/>
                <a:ext cx="68319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8130" y="2486219"/>
                <a:ext cx="683199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80888" y="5076187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83732" y="521887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834243" y="4276250"/>
                <a:ext cx="117371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243" y="4276250"/>
                <a:ext cx="1173719" cy="584775"/>
              </a:xfrm>
              <a:prstGeom prst="rect">
                <a:avLst/>
              </a:prstGeom>
              <a:blipFill>
                <a:blip r:embed="rId10"/>
                <a:stretch>
                  <a:fillRect l="-13542" t="-12500" r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5601713" y="4276249"/>
                <a:ext cx="117371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:endParaRPr lang="en-GB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1713" y="4276249"/>
                <a:ext cx="1173719" cy="584775"/>
              </a:xfrm>
              <a:prstGeom prst="rect">
                <a:avLst/>
              </a:prstGeom>
              <a:blipFill>
                <a:blip r:embed="rId11"/>
                <a:stretch>
                  <a:fillRect l="-13542" t="-12500" r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024">
            <a:off x="6892344" y="5076187"/>
            <a:ext cx="1346169" cy="942318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4476024" y="5026293"/>
            <a:ext cx="2338588" cy="846829"/>
            <a:chOff x="2040599" y="566700"/>
            <a:chExt cx="5740091" cy="846829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2104495" y="566700"/>
              <a:ext cx="5523525" cy="846829"/>
            </a:xfrm>
            <a:prstGeom prst="wedgeRoundRectCallout">
              <a:avLst>
                <a:gd name="adj1" fmla="val 68631"/>
                <a:gd name="adj2" fmla="val 3232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040599" y="566848"/>
              <a:ext cx="574009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alibri" panose="020F0502020204030204" pitchFamily="34" charset="0"/>
                </a:rPr>
                <a:t>I think this side has more. 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7" grpId="1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334776"/>
                <a:ext cx="752551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Use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3200" dirty="0"/>
                  <a:t> or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to complete the comparison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84775"/>
              </a:xfrm>
              <a:prstGeom prst="rect">
                <a:avLst/>
              </a:prstGeom>
              <a:blipFill>
                <a:blip r:embed="rId5"/>
                <a:stretch>
                  <a:fillRect l="-324" t="-12500" r="-24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2624881" y="2469003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2778868" y="2460889"/>
                <a:ext cx="684803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8868" y="2460889"/>
                <a:ext cx="684803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144440" y="3801635"/>
                <a:ext cx="117371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4440" y="3801635"/>
                <a:ext cx="1173719" cy="584775"/>
              </a:xfrm>
              <a:prstGeom prst="rect">
                <a:avLst/>
              </a:prstGeom>
              <a:blipFill>
                <a:blip r:embed="rId7"/>
                <a:stretch>
                  <a:fillRect l="-13542" t="-12500" r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5526808" y="3801634"/>
                <a:ext cx="107753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GB" sz="32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endParaRPr lang="en-GB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6808" y="3801634"/>
                <a:ext cx="1077539" cy="584775"/>
              </a:xfrm>
              <a:prstGeom prst="rect">
                <a:avLst/>
              </a:prstGeom>
              <a:blipFill>
                <a:blip r:embed="rId8"/>
                <a:stretch>
                  <a:fillRect l="-14773" t="-12500" r="-1363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be 10"/>
          <p:cNvSpPr/>
          <p:nvPr/>
        </p:nvSpPr>
        <p:spPr>
          <a:xfrm>
            <a:off x="1177290" y="3281189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ube 24"/>
          <p:cNvSpPr/>
          <p:nvPr/>
        </p:nvSpPr>
        <p:spPr>
          <a:xfrm>
            <a:off x="1177290" y="3029845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1177290" y="2778501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ube 26"/>
          <p:cNvSpPr/>
          <p:nvPr/>
        </p:nvSpPr>
        <p:spPr>
          <a:xfrm>
            <a:off x="1177290" y="2527157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/>
          <p:cNvSpPr/>
          <p:nvPr/>
        </p:nvSpPr>
        <p:spPr>
          <a:xfrm>
            <a:off x="1177290" y="2275813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ube 28"/>
          <p:cNvSpPr/>
          <p:nvPr/>
        </p:nvSpPr>
        <p:spPr>
          <a:xfrm>
            <a:off x="1177290" y="2024469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1818550" y="3281189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ube 30"/>
          <p:cNvSpPr/>
          <p:nvPr/>
        </p:nvSpPr>
        <p:spPr>
          <a:xfrm>
            <a:off x="1818550" y="3029845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be 31"/>
          <p:cNvSpPr/>
          <p:nvPr/>
        </p:nvSpPr>
        <p:spPr>
          <a:xfrm>
            <a:off x="1818550" y="2778501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1818550" y="2527157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1818550" y="2275813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ube 34"/>
          <p:cNvSpPr/>
          <p:nvPr/>
        </p:nvSpPr>
        <p:spPr>
          <a:xfrm>
            <a:off x="1818550" y="2024469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4037976" y="3251715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ube 36"/>
          <p:cNvSpPr/>
          <p:nvPr/>
        </p:nvSpPr>
        <p:spPr>
          <a:xfrm>
            <a:off x="4037976" y="3000371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Cube 41"/>
          <p:cNvSpPr/>
          <p:nvPr/>
        </p:nvSpPr>
        <p:spPr>
          <a:xfrm>
            <a:off x="4602392" y="3245019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ube 42"/>
          <p:cNvSpPr/>
          <p:nvPr/>
        </p:nvSpPr>
        <p:spPr>
          <a:xfrm>
            <a:off x="4602392" y="2993675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Cube 43"/>
          <p:cNvSpPr/>
          <p:nvPr/>
        </p:nvSpPr>
        <p:spPr>
          <a:xfrm>
            <a:off x="5166808" y="3238323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ube 44"/>
          <p:cNvSpPr/>
          <p:nvPr/>
        </p:nvSpPr>
        <p:spPr>
          <a:xfrm>
            <a:off x="5166808" y="2986979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ube 45"/>
          <p:cNvSpPr/>
          <p:nvPr/>
        </p:nvSpPr>
        <p:spPr>
          <a:xfrm>
            <a:off x="5731224" y="3231627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Cube 46"/>
          <p:cNvSpPr/>
          <p:nvPr/>
        </p:nvSpPr>
        <p:spPr>
          <a:xfrm>
            <a:off x="5731224" y="2980283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Cube 47"/>
          <p:cNvSpPr/>
          <p:nvPr/>
        </p:nvSpPr>
        <p:spPr>
          <a:xfrm>
            <a:off x="6295640" y="3224931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Cube 48"/>
          <p:cNvSpPr/>
          <p:nvPr/>
        </p:nvSpPr>
        <p:spPr>
          <a:xfrm>
            <a:off x="6295640" y="2973587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Cube 49"/>
          <p:cNvSpPr/>
          <p:nvPr/>
        </p:nvSpPr>
        <p:spPr>
          <a:xfrm>
            <a:off x="6860056" y="3218235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Cube 50"/>
          <p:cNvSpPr/>
          <p:nvPr/>
        </p:nvSpPr>
        <p:spPr>
          <a:xfrm>
            <a:off x="6860056" y="2966891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Cube 51"/>
          <p:cNvSpPr/>
          <p:nvPr/>
        </p:nvSpPr>
        <p:spPr>
          <a:xfrm>
            <a:off x="7424472" y="3206423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Cube 52"/>
          <p:cNvSpPr/>
          <p:nvPr/>
        </p:nvSpPr>
        <p:spPr>
          <a:xfrm>
            <a:off x="7424472" y="2955079"/>
            <a:ext cx="360000" cy="36000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024">
            <a:off x="6644779" y="5012096"/>
            <a:ext cx="1346169" cy="942318"/>
          </a:xfrm>
          <a:prstGeom prst="rect">
            <a:avLst/>
          </a:prstGeom>
        </p:spPr>
      </p:pic>
      <p:grpSp>
        <p:nvGrpSpPr>
          <p:cNvPr id="55" name="Group 54"/>
          <p:cNvGrpSpPr/>
          <p:nvPr/>
        </p:nvGrpSpPr>
        <p:grpSpPr>
          <a:xfrm>
            <a:off x="2966716" y="5028397"/>
            <a:ext cx="3241176" cy="1213721"/>
            <a:chOff x="2407084" y="566700"/>
            <a:chExt cx="5220937" cy="1213721"/>
          </a:xfrm>
        </p:grpSpPr>
        <p:sp>
          <p:nvSpPr>
            <p:cNvPr id="56" name="Rounded Rectangular Callout 55"/>
            <p:cNvSpPr/>
            <p:nvPr/>
          </p:nvSpPr>
          <p:spPr>
            <a:xfrm>
              <a:off x="2407084" y="566700"/>
              <a:ext cx="5220937" cy="846829"/>
            </a:xfrm>
            <a:prstGeom prst="wedgeRoundRectCallout">
              <a:avLst>
                <a:gd name="adj1" fmla="val 68631"/>
                <a:gd name="adj2" fmla="val 3232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TextBox 56"/>
                <p:cNvSpPr txBox="1"/>
                <p:nvPr/>
              </p:nvSpPr>
              <p:spPr>
                <a:xfrm>
                  <a:off x="2407084" y="580092"/>
                  <a:ext cx="5220937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2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6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6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2</a:t>
                  </a:r>
                </a:p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So 7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2 must be more</a:t>
                  </a:r>
                </a:p>
                <a:p>
                  <a:pPr algn="ctr"/>
                  <a:endParaRPr lang="en-GB" sz="2400" dirty="0">
                    <a:latin typeface="Calibri" panose="020F0502020204030204" pitchFamily="34" charset="0"/>
                  </a:endParaRPr>
                </a:p>
              </p:txBody>
            </p:sp>
          </mc:Choice>
          <mc:Fallback xmlns="">
            <p:sp>
              <p:nvSpPr>
                <p:cNvPr id="57" name="TextBox 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07084" y="580092"/>
                  <a:ext cx="5220937" cy="1200329"/>
                </a:xfrm>
                <a:prstGeom prst="rect">
                  <a:avLst/>
                </a:prstGeom>
                <a:blipFill>
                  <a:blip r:embed="rId10"/>
                  <a:stretch>
                    <a:fillRect t="-4061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8" name="Group 57"/>
          <p:cNvGrpSpPr/>
          <p:nvPr/>
        </p:nvGrpSpPr>
        <p:grpSpPr>
          <a:xfrm>
            <a:off x="3301805" y="5028396"/>
            <a:ext cx="2993835" cy="846829"/>
            <a:chOff x="2040599" y="566700"/>
            <a:chExt cx="5740091" cy="846829"/>
          </a:xfrm>
        </p:grpSpPr>
        <p:sp>
          <p:nvSpPr>
            <p:cNvPr id="59" name="Rounded Rectangular Callout 58"/>
            <p:cNvSpPr/>
            <p:nvPr/>
          </p:nvSpPr>
          <p:spPr>
            <a:xfrm>
              <a:off x="2104495" y="566700"/>
              <a:ext cx="5523525" cy="846829"/>
            </a:xfrm>
            <a:prstGeom prst="wedgeRoundRectCallout">
              <a:avLst>
                <a:gd name="adj1" fmla="val 68631"/>
                <a:gd name="adj2" fmla="val 3232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040599" y="566848"/>
              <a:ext cx="574009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alibri" panose="020F0502020204030204" pitchFamily="34" charset="0"/>
                </a:rPr>
                <a:t>I think this side has more again. 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6350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1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334776"/>
                <a:ext cx="752551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Use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3200" dirty="0"/>
                  <a:t> or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to complete the comparison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84775"/>
              </a:xfrm>
              <a:prstGeom prst="rect">
                <a:avLst/>
              </a:prstGeom>
              <a:blipFill>
                <a:blip r:embed="rId5"/>
                <a:stretch>
                  <a:fillRect l="-324" t="-12500" r="-24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684234" y="2118886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838221" y="2110772"/>
                <a:ext cx="68319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8221" y="2110772"/>
                <a:ext cx="683199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3485" y="453996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56329" y="46826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922571" y="3845627"/>
                <a:ext cx="117371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2571" y="3845627"/>
                <a:ext cx="1173719" cy="584775"/>
              </a:xfrm>
              <a:prstGeom prst="rect">
                <a:avLst/>
              </a:prstGeom>
              <a:blipFill>
                <a:blip r:embed="rId8"/>
                <a:stretch>
                  <a:fillRect l="-12953" t="-12500" r="-466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5526808" y="3815039"/>
                <a:ext cx="126770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GB" sz="32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endParaRPr lang="en-GB" sz="3200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6808" y="3815039"/>
                <a:ext cx="1267707" cy="584775"/>
              </a:xfrm>
              <a:prstGeom prst="rect">
                <a:avLst/>
              </a:prstGeom>
              <a:blipFill>
                <a:blip r:embed="rId9"/>
                <a:stretch>
                  <a:fillRect l="-1250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1815910" y="135601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258100" y="135601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700290" y="135601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815910" y="181388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2258100" y="181388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700290" y="181388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815910" y="2271745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258100" y="2271745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700290" y="2271745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1815910" y="2729609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2258100" y="2729609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700290" y="2729609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1815910" y="318747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2258100" y="318747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2700290" y="318747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 rot="7888583">
            <a:off x="5081278" y="1949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 rot="7888583">
            <a:off x="5523468" y="1949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 rot="7888583">
            <a:off x="5965658" y="1949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 rot="7888583">
            <a:off x="5081278" y="2406950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 rot="7888583">
            <a:off x="5523468" y="2406950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 rot="7888583">
            <a:off x="5965658" y="2406950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 rot="7888583">
            <a:off x="5081278" y="2864814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 rot="7888583">
            <a:off x="5523468" y="2864814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 rot="7888583">
            <a:off x="5965658" y="2864814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 rot="7888583">
            <a:off x="6420829" y="1947569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 rot="7888583">
            <a:off x="6420829" y="240543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 rot="7888583">
            <a:off x="6420829" y="286329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 rot="7888583">
            <a:off x="6876000" y="194605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 rot="7888583">
            <a:off x="6876000" y="240391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 rot="7888583">
            <a:off x="6876000" y="2861780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709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7" grpId="1"/>
      <p:bldP spid="19" grpId="0"/>
      <p:bldP spid="20" grpId="0"/>
      <p:bldP spid="4" grpId="0" animBg="1"/>
      <p:bldP spid="38" grpId="0" animBg="1"/>
      <p:bldP spid="39" grpId="0" animBg="1"/>
      <p:bldP spid="40" grpId="0" animBg="1"/>
      <p:bldP spid="41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49442" y="2204045"/>
                <a:ext cx="1198314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6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9442" y="2204045"/>
                <a:ext cx="1198314" cy="101566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635915"/>
              </p:ext>
            </p:extLst>
          </p:nvPr>
        </p:nvGraphicFramePr>
        <p:xfrm>
          <a:off x="957116" y="4564802"/>
          <a:ext cx="2661615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7205">
                  <a:extLst>
                    <a:ext uri="{9D8B030D-6E8A-4147-A177-3AD203B41FA5}">
                      <a16:colId xmlns:a16="http://schemas.microsoft.com/office/drawing/2014/main" val="4079057101"/>
                    </a:ext>
                  </a:extLst>
                </a:gridCol>
                <a:gridCol w="887205">
                  <a:extLst>
                    <a:ext uri="{9D8B030D-6E8A-4147-A177-3AD203B41FA5}">
                      <a16:colId xmlns:a16="http://schemas.microsoft.com/office/drawing/2014/main" val="1531889828"/>
                    </a:ext>
                  </a:extLst>
                </a:gridCol>
                <a:gridCol w="887205">
                  <a:extLst>
                    <a:ext uri="{9D8B030D-6E8A-4147-A177-3AD203B41FA5}">
                      <a16:colId xmlns:a16="http://schemas.microsoft.com/office/drawing/2014/main" val="374163194"/>
                    </a:ext>
                  </a:extLst>
                </a:gridCol>
              </a:tblGrid>
              <a:tr h="345686">
                <a:tc gridSpan="3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7910472"/>
                  </a:ext>
                </a:extLst>
              </a:tr>
              <a:tr h="34568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63856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969657"/>
              </p:ext>
            </p:extLst>
          </p:nvPr>
        </p:nvGraphicFramePr>
        <p:xfrm>
          <a:off x="4990419" y="4572730"/>
          <a:ext cx="2661615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2323">
                  <a:extLst>
                    <a:ext uri="{9D8B030D-6E8A-4147-A177-3AD203B41FA5}">
                      <a16:colId xmlns:a16="http://schemas.microsoft.com/office/drawing/2014/main" val="4079057101"/>
                    </a:ext>
                  </a:extLst>
                </a:gridCol>
                <a:gridCol w="532323">
                  <a:extLst>
                    <a:ext uri="{9D8B030D-6E8A-4147-A177-3AD203B41FA5}">
                      <a16:colId xmlns:a16="http://schemas.microsoft.com/office/drawing/2014/main" val="1169286331"/>
                    </a:ext>
                  </a:extLst>
                </a:gridCol>
                <a:gridCol w="532323">
                  <a:extLst>
                    <a:ext uri="{9D8B030D-6E8A-4147-A177-3AD203B41FA5}">
                      <a16:colId xmlns:a16="http://schemas.microsoft.com/office/drawing/2014/main" val="3409620191"/>
                    </a:ext>
                  </a:extLst>
                </a:gridCol>
                <a:gridCol w="532323">
                  <a:extLst>
                    <a:ext uri="{9D8B030D-6E8A-4147-A177-3AD203B41FA5}">
                      <a16:colId xmlns:a16="http://schemas.microsoft.com/office/drawing/2014/main" val="1669056660"/>
                    </a:ext>
                  </a:extLst>
                </a:gridCol>
                <a:gridCol w="532323">
                  <a:extLst>
                    <a:ext uri="{9D8B030D-6E8A-4147-A177-3AD203B41FA5}">
                      <a16:colId xmlns:a16="http://schemas.microsoft.com/office/drawing/2014/main" val="1769052070"/>
                    </a:ext>
                  </a:extLst>
                </a:gridCol>
              </a:tblGrid>
              <a:tr h="345686">
                <a:tc gridSpan="5"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15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7910472"/>
                  </a:ext>
                </a:extLst>
              </a:tr>
              <a:tr h="345686"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638560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5070092" y="4953302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077841" y="4539300"/>
            <a:ext cx="444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15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23426" y="38442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card has the greater value?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609148" y="4953302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148204" y="4953302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687260" y="4953302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226316" y="4953302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10417" y="1843443"/>
            <a:ext cx="1580001" cy="1526090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1909396" y="1843443"/>
                <a:ext cx="1581772" cy="1526090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>
                  <a:defRPr/>
                </a:pPr>
                <a:r>
                  <a:rPr lang="en-GB" sz="3600" dirty="0">
                    <a:solidFill>
                      <a:prstClr val="black"/>
                    </a:solidFill>
                  </a:rPr>
                  <a:t>15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9396" y="1843443"/>
                <a:ext cx="1581772" cy="1526090"/>
              </a:xfrm>
              <a:prstGeom prst="rect">
                <a:avLst/>
              </a:prstGeom>
              <a:blipFill>
                <a:blip r:embed="rId12"/>
                <a:stretch>
                  <a:fillRect l="-6038" r="-5283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907356" y="1843443"/>
                <a:ext cx="1581772" cy="152609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>
                  <a:defRPr/>
                </a:pPr>
                <a:r>
                  <a:rPr lang="en-GB" sz="3600" dirty="0">
                    <a:solidFill>
                      <a:schemeClr val="tx1"/>
                    </a:solidFill>
                  </a:rPr>
                  <a:t>15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schemeClr val="tx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7356" y="1843443"/>
                <a:ext cx="1581772" cy="1526090"/>
              </a:xfrm>
              <a:prstGeom prst="rect">
                <a:avLst/>
              </a:prstGeom>
              <a:blipFill>
                <a:blip r:embed="rId13"/>
                <a:stretch>
                  <a:fillRect l="-6439" r="-5303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/>
          <p:cNvSpPr/>
          <p:nvPr/>
        </p:nvSpPr>
        <p:spPr>
          <a:xfrm>
            <a:off x="4991176" y="1843443"/>
            <a:ext cx="1588639" cy="1513968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4990419" y="1843443"/>
                <a:ext cx="1590420" cy="1513968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>
                  <a:defRPr/>
                </a:pPr>
                <a:r>
                  <a:rPr lang="en-GB" sz="3600" dirty="0">
                    <a:solidFill>
                      <a:prstClr val="black"/>
                    </a:solidFill>
                  </a:rPr>
                  <a:t>15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0419" y="1843443"/>
                <a:ext cx="1590420" cy="1513968"/>
              </a:xfrm>
              <a:prstGeom prst="rect">
                <a:avLst/>
              </a:prstGeom>
              <a:blipFill>
                <a:blip r:embed="rId14"/>
                <a:stretch>
                  <a:fillRect l="-6015" r="-4887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/>
              <p:cNvSpPr/>
              <p:nvPr/>
            </p:nvSpPr>
            <p:spPr>
              <a:xfrm>
                <a:off x="4990419" y="1843443"/>
                <a:ext cx="1590420" cy="151396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>
                  <a:defRPr/>
                </a:pPr>
                <a:r>
                  <a:rPr lang="en-GB" sz="3600" dirty="0">
                    <a:solidFill>
                      <a:schemeClr val="tx1"/>
                    </a:solidFill>
                  </a:rPr>
                  <a:t>15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schemeClr val="tx1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42" name="Rectangl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0419" y="1843443"/>
                <a:ext cx="1590420" cy="1513968"/>
              </a:xfrm>
              <a:prstGeom prst="rect">
                <a:avLst/>
              </a:prstGeom>
              <a:blipFill>
                <a:blip r:embed="rId15"/>
                <a:stretch>
                  <a:fillRect l="-6015" r="-4887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2" name="Picture 6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906" y="2726926"/>
            <a:ext cx="1427798" cy="170311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27" y="2930781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290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3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3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02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3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3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02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21" grpId="0"/>
      <p:bldP spid="33" grpId="0"/>
      <p:bldP spid="34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40" grpId="0" animBg="1"/>
      <p:bldP spid="40" grpId="1" animBg="1"/>
      <p:bldP spid="41" grpId="0" animBg="1"/>
      <p:bldP spid="41" grpId="1" animBg="1"/>
      <p:bldP spid="4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Picture 1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984" y="5096703"/>
            <a:ext cx="747045" cy="747045"/>
          </a:xfrm>
          <a:prstGeom prst="rect">
            <a:avLst/>
          </a:prstGeom>
        </p:spPr>
      </p:pic>
      <p:sp>
        <p:nvSpPr>
          <p:cNvPr id="134" name="TextBox 133"/>
          <p:cNvSpPr txBox="1"/>
          <p:nvPr/>
        </p:nvSpPr>
        <p:spPr>
          <a:xfrm>
            <a:off x="5616828" y="52393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49442" y="2151793"/>
                <a:ext cx="1198314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6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9442" y="2151793"/>
                <a:ext cx="1198314" cy="101566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23426" y="38442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card has the greater value?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792708" y="2119636"/>
            <a:ext cx="1144899" cy="12002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4265">
            <a:off x="4188191" y="2665926"/>
            <a:ext cx="1427798" cy="156865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 rot="4621">
            <a:off x="4119331" y="2265093"/>
            <a:ext cx="19255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Calibri" panose="020F0502020204030204"/>
              </a:rPr>
              <a:t>?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632478" y="303783"/>
            <a:ext cx="78480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Tommy has a multiplication fact which is greater than Dexter’s but less than Jacks.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multiplication fact could Tommy have?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72504" y="3840836"/>
            <a:ext cx="809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97099" y="3840836"/>
            <a:ext cx="809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462938" y="3840836"/>
            <a:ext cx="807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17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37261" y="3840836"/>
            <a:ext cx="807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18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24647" y="3840836"/>
            <a:ext cx="807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19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023647" y="4477313"/>
                <a:ext cx="210913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/>
                  </a:rPr>
                  <a:t>6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3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647" y="4477313"/>
                <a:ext cx="2109134" cy="584775"/>
              </a:xfrm>
              <a:prstGeom prst="rect">
                <a:avLst/>
              </a:prstGeom>
              <a:blipFill>
                <a:blip r:embed="rId8"/>
                <a:stretch>
                  <a:fillRect l="-722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013394" y="4970957"/>
                <a:ext cx="210913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/>
                  </a:rPr>
                  <a:t>9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2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3394" y="4970957"/>
                <a:ext cx="2109134" cy="584775"/>
              </a:xfrm>
              <a:prstGeom prst="rect">
                <a:avLst/>
              </a:prstGeom>
              <a:blipFill>
                <a:blip r:embed="rId9"/>
                <a:stretch>
                  <a:fillRect l="-722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3826927" y="5449249"/>
                <a:ext cx="210913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/>
                  </a:rPr>
                  <a:t>18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50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1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6927" y="5449249"/>
                <a:ext cx="2109134" cy="584775"/>
              </a:xfrm>
              <a:prstGeom prst="rect">
                <a:avLst/>
              </a:prstGeom>
              <a:blipFill>
                <a:blip r:embed="rId10"/>
                <a:stretch>
                  <a:fillRect l="-751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2863210" y="2308184"/>
                <a:ext cx="119831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66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3210" y="2308184"/>
                <a:ext cx="1198314" cy="7078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4643984" y="2303358"/>
                <a:ext cx="119831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66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3984" y="2303358"/>
                <a:ext cx="1198314" cy="707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187447" y="4786844"/>
                <a:ext cx="210913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/>
                  </a:rPr>
                  <a:t>17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1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7447" y="4786844"/>
                <a:ext cx="2109134" cy="584775"/>
              </a:xfrm>
              <a:prstGeom prst="rect">
                <a:avLst/>
              </a:prstGeom>
              <a:blipFill>
                <a:blip r:embed="rId13"/>
                <a:stretch>
                  <a:fillRect l="-751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533181" y="4786844"/>
                <a:ext cx="210913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/>
                  </a:rPr>
                  <a:t>19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>
                        <a:lumMod val="75000"/>
                      </a:schemeClr>
                    </a:solidFill>
                    <a:effectLst/>
                    <a:uLnTx/>
                    <a:uFillTx/>
                    <a:latin typeface="Calibri" panose="020F0502020204030204"/>
                  </a:rPr>
                  <a:t> 1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3181" y="4786844"/>
                <a:ext cx="2109134" cy="584775"/>
              </a:xfrm>
              <a:prstGeom prst="rect">
                <a:avLst/>
              </a:prstGeom>
              <a:blipFill>
                <a:blip r:embed="rId14"/>
                <a:stretch>
                  <a:fillRect l="-751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1523936" y="1928578"/>
            <a:ext cx="1538643" cy="1458150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1523235" y="1928578"/>
                <a:ext cx="1540368" cy="1458150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>
                  <a:defRPr/>
                </a:pPr>
                <a:r>
                  <a:rPr lang="en-GB" sz="3600" dirty="0">
                    <a:solidFill>
                      <a:prstClr val="black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3235" y="1928578"/>
                <a:ext cx="1540368" cy="145815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/>
              <p:cNvSpPr/>
              <p:nvPr/>
            </p:nvSpPr>
            <p:spPr>
              <a:xfrm>
                <a:off x="1523235" y="1928578"/>
                <a:ext cx="1540368" cy="145815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>
                  <a:defRPr/>
                </a:pPr>
                <a:r>
                  <a:rPr lang="en-GB" sz="3600" dirty="0">
                    <a:solidFill>
                      <a:schemeClr val="tx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>
                    <a:solidFill>
                      <a:schemeClr val="tx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50" name="Rectangle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3235" y="1928578"/>
                <a:ext cx="1540368" cy="145815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50"/>
          <p:cNvSpPr/>
          <p:nvPr/>
        </p:nvSpPr>
        <p:spPr>
          <a:xfrm>
            <a:off x="5617529" y="1907055"/>
            <a:ext cx="1538643" cy="1458150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5616828" y="1907055"/>
                <a:ext cx="1540368" cy="1458150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>
                  <a:defRPr/>
                </a:pPr>
                <a:r>
                  <a:rPr lang="en-GB" sz="3600" dirty="0">
                    <a:solidFill>
                      <a:prstClr val="black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6828" y="1907055"/>
                <a:ext cx="1540368" cy="1458150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52"/>
              <p:cNvSpPr/>
              <p:nvPr/>
            </p:nvSpPr>
            <p:spPr>
              <a:xfrm>
                <a:off x="5616828" y="1907055"/>
                <a:ext cx="1540368" cy="145815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>
                  <a:defRPr/>
                </a:pPr>
                <a:r>
                  <a:rPr lang="en-GB" sz="3600" dirty="0">
                    <a:solidFill>
                      <a:schemeClr val="tx1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>
                    <a:solidFill>
                      <a:schemeClr val="tx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53" name="Rectangle 5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6828" y="1907055"/>
                <a:ext cx="1540368" cy="1458150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" name="Picture 6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60" y="3001939"/>
            <a:ext cx="1427798" cy="172232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561" y="2743118"/>
            <a:ext cx="1427798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548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3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3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02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1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3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3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02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/>
      <p:bldP spid="134" grpId="1"/>
      <p:bldP spid="9" grpId="0"/>
      <p:bldP spid="9" grpId="1"/>
      <p:bldP spid="22" grpId="0"/>
      <p:bldP spid="24" grpId="0" animBg="1"/>
      <p:bldP spid="25" grpId="0"/>
      <p:bldP spid="26" grpId="0"/>
      <p:bldP spid="3" grpId="0"/>
      <p:bldP spid="28" grpId="0"/>
      <p:bldP spid="29" grpId="0"/>
      <p:bldP spid="30" grpId="0"/>
      <p:bldP spid="31" grpId="0"/>
      <p:bldP spid="38" grpId="0"/>
      <p:bldP spid="40" grpId="0"/>
      <p:bldP spid="42" grpId="0"/>
      <p:bldP spid="44" grpId="0"/>
      <p:bldP spid="45" grpId="0"/>
      <p:bldP spid="46" grpId="0"/>
      <p:bldP spid="47" grpId="0"/>
      <p:bldP spid="48" grpId="0" animBg="1"/>
      <p:bldP spid="48" grpId="1" animBg="1"/>
      <p:bldP spid="49" grpId="0" animBg="1"/>
      <p:bldP spid="49" grpId="1" animBg="1"/>
      <p:bldP spid="50" grpId="0" animBg="1"/>
      <p:bldP spid="51" grpId="0" animBg="1"/>
      <p:bldP spid="51" grpId="1" animBg="1"/>
      <p:bldP spid="52" grpId="0" animBg="1"/>
      <p:bldP spid="52" grpId="1" animBg="1"/>
      <p:bldP spid="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334776"/>
                <a:ext cx="752551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Use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3200" dirty="0"/>
                  <a:t> or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to complete the comparison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84775"/>
              </a:xfrm>
              <a:prstGeom prst="rect">
                <a:avLst/>
              </a:prstGeom>
              <a:blipFill>
                <a:blip r:embed="rId5"/>
                <a:stretch>
                  <a:fillRect l="-210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684234" y="2118886"/>
            <a:ext cx="992777" cy="7868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838221" y="2110772"/>
                <a:ext cx="68319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8221" y="2110772"/>
                <a:ext cx="683199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7688" y="110336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560532" y="124605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880167" y="2097844"/>
                <a:ext cx="1542410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4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:endParaRPr lang="en-GB" sz="28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0167" y="2097844"/>
                <a:ext cx="1542410" cy="769441"/>
              </a:xfrm>
              <a:prstGeom prst="rect">
                <a:avLst/>
              </a:prstGeom>
              <a:blipFill>
                <a:blip r:embed="rId8"/>
                <a:stretch>
                  <a:fillRect l="-15810" t="-15873" r="-7115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4971653" y="2097844"/>
            <a:ext cx="27220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 </a:t>
            </a:r>
            <a:r>
              <a:rPr lang="en-GB" sz="4400" dirty="0">
                <a:solidFill>
                  <a:prstClr val="black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× 2 × 2</a:t>
            </a:r>
            <a:endParaRPr lang="en-GB" dirty="0"/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74" name="Rectangle 73"/>
          <p:cNvSpPr/>
          <p:nvPr/>
        </p:nvSpPr>
        <p:spPr>
          <a:xfrm>
            <a:off x="1203938" y="3255362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75" name="Rectangle 74"/>
          <p:cNvSpPr/>
          <p:nvPr/>
        </p:nvSpPr>
        <p:spPr>
          <a:xfrm>
            <a:off x="1847004" y="3255362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76" name="Rectangle 75"/>
          <p:cNvSpPr/>
          <p:nvPr/>
        </p:nvSpPr>
        <p:spPr>
          <a:xfrm>
            <a:off x="2495004" y="3255362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77" name="Rectangle 76"/>
          <p:cNvSpPr/>
          <p:nvPr/>
        </p:nvSpPr>
        <p:spPr>
          <a:xfrm>
            <a:off x="3139228" y="3255362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78" name="Rectangle 77"/>
          <p:cNvSpPr/>
          <p:nvPr/>
        </p:nvSpPr>
        <p:spPr>
          <a:xfrm>
            <a:off x="4849792" y="3255362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79" name="Rectangle 78"/>
          <p:cNvSpPr/>
          <p:nvPr/>
        </p:nvSpPr>
        <p:spPr>
          <a:xfrm>
            <a:off x="5492858" y="3255362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80" name="Rectangle 79"/>
          <p:cNvSpPr/>
          <p:nvPr/>
        </p:nvSpPr>
        <p:spPr>
          <a:xfrm>
            <a:off x="4849792" y="4049647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81" name="Rectangle 80"/>
          <p:cNvSpPr/>
          <p:nvPr/>
        </p:nvSpPr>
        <p:spPr>
          <a:xfrm>
            <a:off x="5494016" y="4049647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092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14132 -0.1159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66" y="-581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0.13438 -0.1159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-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0" grpId="1" animBg="1"/>
      <p:bldP spid="81" grpId="0" animBg="1"/>
      <p:bldP spid="8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Complete the comparison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838221" y="1503860"/>
                <a:ext cx="734496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8221" y="1503860"/>
                <a:ext cx="734496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0888" y="5076187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83732" y="521887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409498" y="1503860"/>
                <a:ext cx="1561646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4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28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9498" y="1503860"/>
                <a:ext cx="1561646" cy="769441"/>
              </a:xfrm>
              <a:prstGeom prst="rect">
                <a:avLst/>
              </a:prstGeom>
              <a:blipFill>
                <a:blip r:embed="rId7"/>
                <a:stretch>
                  <a:fillRect l="-15625"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4971653" y="1503860"/>
            <a:ext cx="27220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en-GB" sz="4400" dirty="0">
                <a:solidFill>
                  <a:prstClr val="black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× 5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2894241" y="2933795"/>
            <a:ext cx="2572939" cy="1654081"/>
            <a:chOff x="2894241" y="3521625"/>
            <a:chExt cx="2572939" cy="1654081"/>
          </a:xfrm>
        </p:grpSpPr>
        <p:sp>
          <p:nvSpPr>
            <p:cNvPr id="22" name="Oval 21"/>
            <p:cNvSpPr/>
            <p:nvPr/>
          </p:nvSpPr>
          <p:spPr>
            <a:xfrm>
              <a:off x="2894241" y="352162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3219505" y="352162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544769" y="352162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3870033" y="352162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195297" y="352162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4520561" y="352162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845825" y="352162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5171089" y="352162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2894241" y="386114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3219505" y="386114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3544769" y="386114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3870033" y="386114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4195297" y="386114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4520561" y="386114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845825" y="386114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5171089" y="386114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2902949" y="420866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3228213" y="420866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553477" y="420866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3878741" y="420866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4204005" y="420866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4529269" y="420866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4854533" y="420866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5179797" y="420866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2902949" y="4548187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3228213" y="4548187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3553477" y="4548187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3878741" y="4548187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204005" y="4548187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4529269" y="4548187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4854533" y="4548187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5179797" y="4548187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2902949" y="4887706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3228213" y="4887706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3553477" y="4887706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3878741" y="4887706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4204005" y="4887706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4529269" y="4887706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4854533" y="4887706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5179797" y="4887706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6" name="Straight Connector 5"/>
          <p:cNvCxnSpPr/>
          <p:nvPr/>
        </p:nvCxnSpPr>
        <p:spPr>
          <a:xfrm flipV="1">
            <a:off x="4166124" y="2586444"/>
            <a:ext cx="29173" cy="2338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819828" y="1503860"/>
            <a:ext cx="1270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162297" y="1503860"/>
            <a:ext cx="1270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3509718" y="2586444"/>
            <a:ext cx="29173" cy="2338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4814527" y="2605043"/>
            <a:ext cx="29173" cy="2338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2838894" y="1503860"/>
            <a:ext cx="1270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5181363" y="1503860"/>
            <a:ext cx="1270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cxnSp>
        <p:nvCxnSpPr>
          <p:cNvPr id="85" name="Straight Connector 84"/>
          <p:cNvCxnSpPr/>
          <p:nvPr/>
        </p:nvCxnSpPr>
        <p:spPr>
          <a:xfrm flipV="1">
            <a:off x="3845838" y="2582210"/>
            <a:ext cx="29173" cy="2338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V="1">
            <a:off x="3174495" y="2591222"/>
            <a:ext cx="29173" cy="2338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V="1">
            <a:off x="4476024" y="2582210"/>
            <a:ext cx="29173" cy="2338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5165210" y="2582210"/>
            <a:ext cx="29173" cy="2338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2838894" y="1503860"/>
            <a:ext cx="1270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8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5206081" y="1503860"/>
            <a:ext cx="1270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1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694" y="838027"/>
            <a:ext cx="2089435" cy="194533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89763" y="863787"/>
            <a:ext cx="2089435" cy="19453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7821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8" grpId="0"/>
      <p:bldP spid="72" grpId="0"/>
      <p:bldP spid="83" grpId="0"/>
      <p:bldP spid="83" grpId="1"/>
      <p:bldP spid="84" grpId="0"/>
      <p:bldP spid="84" grpId="1"/>
      <p:bldP spid="89" grpId="0"/>
      <p:bldP spid="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Complete the comparison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2241" y="660356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25085" y="8030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2314646" y="1531361"/>
                <a:ext cx="3752950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44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44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 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8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  <a:endParaRPr lang="en-GB" sz="28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4646" y="1531361"/>
                <a:ext cx="3752950" cy="769441"/>
              </a:xfrm>
              <a:prstGeom prst="rect">
                <a:avLst/>
              </a:prstGeom>
              <a:blipFill>
                <a:blip r:embed="rId6"/>
                <a:stretch>
                  <a:fillRect l="-6667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/>
          <p:cNvSpPr/>
          <p:nvPr/>
        </p:nvSpPr>
        <p:spPr>
          <a:xfrm>
            <a:off x="5733683" y="1536933"/>
            <a:ext cx="1059353" cy="8026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1351033" y="3024574"/>
            <a:ext cx="2572939" cy="975043"/>
            <a:chOff x="2894241" y="2933795"/>
            <a:chExt cx="2572939" cy="975043"/>
          </a:xfrm>
        </p:grpSpPr>
        <p:sp>
          <p:nvSpPr>
            <p:cNvPr id="22" name="Oval 21"/>
            <p:cNvSpPr/>
            <p:nvPr/>
          </p:nvSpPr>
          <p:spPr>
            <a:xfrm>
              <a:off x="2894241" y="293379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3219505" y="293379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544769" y="293379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3870033" y="293379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195297" y="293379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4520561" y="293379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845825" y="293379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5171089" y="2933795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2894241" y="327331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3219505" y="327331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3544769" y="327331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3870033" y="327331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4195297" y="327331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4520561" y="327331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845825" y="327331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5171089" y="3273314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2902949" y="362083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3228213" y="362083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553477" y="362083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3878741" y="362083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4204005" y="362083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4529269" y="362083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4854533" y="362083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5179797" y="3620838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 rot="16200000">
            <a:off x="4244221" y="3715036"/>
            <a:ext cx="2564231" cy="288000"/>
            <a:chOff x="4976889" y="3018030"/>
            <a:chExt cx="2564231" cy="288000"/>
          </a:xfrm>
        </p:grpSpPr>
        <p:sp>
          <p:nvSpPr>
            <p:cNvPr id="70" name="Oval 69"/>
            <p:cNvSpPr/>
            <p:nvPr/>
          </p:nvSpPr>
          <p:spPr>
            <a:xfrm>
              <a:off x="4976889" y="3018030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5302153" y="3018030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5627417" y="3018030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5952681" y="3018030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6277945" y="3018030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6603209" y="3018030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6928473" y="3018030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7253737" y="3018030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4605651" y="3715652"/>
            <a:ext cx="2564231" cy="288000"/>
            <a:chOff x="4976889" y="3357549"/>
            <a:chExt cx="2564231" cy="288000"/>
          </a:xfrm>
        </p:grpSpPr>
        <p:sp>
          <p:nvSpPr>
            <p:cNvPr id="80" name="Oval 79"/>
            <p:cNvSpPr/>
            <p:nvPr/>
          </p:nvSpPr>
          <p:spPr>
            <a:xfrm>
              <a:off x="4976889" y="3357549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5302153" y="3357549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5627417" y="3357549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5952681" y="3357549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6277945" y="3357549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Oval 96"/>
            <p:cNvSpPr/>
            <p:nvPr/>
          </p:nvSpPr>
          <p:spPr>
            <a:xfrm>
              <a:off x="6603209" y="3357549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6928473" y="3357549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/>
            <p:cNvSpPr/>
            <p:nvPr/>
          </p:nvSpPr>
          <p:spPr>
            <a:xfrm>
              <a:off x="7253737" y="3357549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 rot="16200000">
            <a:off x="5000351" y="3715652"/>
            <a:ext cx="2564231" cy="288000"/>
            <a:chOff x="4985597" y="3705073"/>
            <a:chExt cx="2564231" cy="288000"/>
          </a:xfrm>
        </p:grpSpPr>
        <p:sp>
          <p:nvSpPr>
            <p:cNvPr id="100" name="Oval 99"/>
            <p:cNvSpPr/>
            <p:nvPr/>
          </p:nvSpPr>
          <p:spPr>
            <a:xfrm>
              <a:off x="4985597" y="3705073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5310861" y="3705073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5636125" y="3705073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5961389" y="3705073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6286653" y="3705073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6611917" y="3705073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Oval 105"/>
            <p:cNvSpPr/>
            <p:nvPr/>
          </p:nvSpPr>
          <p:spPr>
            <a:xfrm>
              <a:off x="6937181" y="3705073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Oval 106"/>
            <p:cNvSpPr/>
            <p:nvPr/>
          </p:nvSpPr>
          <p:spPr>
            <a:xfrm>
              <a:off x="7262445" y="3705073"/>
              <a:ext cx="287383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064606" y="3086176"/>
                <a:ext cx="70673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606" y="3086176"/>
                <a:ext cx="706734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907734" y="1531360"/>
                <a:ext cx="736099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&gt;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7734" y="1531360"/>
                <a:ext cx="736099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TextBox 108"/>
          <p:cNvSpPr txBox="1"/>
          <p:nvPr/>
        </p:nvSpPr>
        <p:spPr>
          <a:xfrm>
            <a:off x="6000518" y="1535603"/>
            <a:ext cx="1270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6022621" y="1530983"/>
            <a:ext cx="1270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6022621" y="1526363"/>
            <a:ext cx="1270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/>
              <p:cNvSpPr txBox="1"/>
              <p:nvPr/>
            </p:nvSpPr>
            <p:spPr>
              <a:xfrm>
                <a:off x="4101417" y="3088507"/>
                <a:ext cx="70673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400" dirty="0"/>
              </a:p>
            </p:txBody>
          </p:sp>
        </mc:Choice>
        <mc:Fallback xmlns="">
          <p:sp>
            <p:nvSpPr>
              <p:cNvPr id="112" name="TextBox 1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1417" y="3088507"/>
                <a:ext cx="706734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3171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9" grpId="0"/>
      <p:bldP spid="9" grpId="1"/>
      <p:bldP spid="13" grpId="0"/>
      <p:bldP spid="109" grpId="0"/>
      <p:bldP spid="109" grpId="1"/>
      <p:bldP spid="110" grpId="0"/>
      <p:bldP spid="110" grpId="1"/>
      <p:bldP spid="111" grpId="0"/>
      <p:bldP spid="1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004693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14.4|14.5|1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0.7|3.9|3|7.4|0.8|5.9|1.3|1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0.6|13.2|1.6|6.8|4.8|7.6|1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5.9|4.6|1.2|4.4|1.1|7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3|0.3|11.9|0.8|10.2|7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.8|0.9|11.2|1|3.6|0.8|6.9|10.4|7.6|5.7|3.9|15.2|1|1|7.6|18.2|3.6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7.4|6.6|1.3|0.6|0.6|3.5|0.6|4.1|0.4|1.9|9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6.1|1.4|5.5|12.4|2.4|8.4|8|5.6|5.3|8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7.4|2|4|2.4|4.7|6.9|3.4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285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9708C9F-5E14-4C0C-AC8A-78F08D7161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11478</TotalTime>
  <Words>293</Words>
  <Application>Microsoft Office PowerPoint</Application>
  <PresentationFormat>On-screen Show (4:3)</PresentationFormat>
  <Paragraphs>124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234</cp:revision>
  <dcterms:created xsi:type="dcterms:W3CDTF">2019-07-05T11:02:13Z</dcterms:created>
  <dcterms:modified xsi:type="dcterms:W3CDTF">2021-12-28T14:47:13Z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