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8" r:id="rId17"/>
    <p:sldId id="309" r:id="rId18"/>
    <p:sldId id="304" r:id="rId19"/>
    <p:sldId id="301" r:id="rId20"/>
    <p:sldId id="310" r:id="rId21"/>
    <p:sldId id="311" r:id="rId22"/>
    <p:sldId id="312" r:id="rId23"/>
    <p:sldId id="314" r:id="rId24"/>
    <p:sldId id="31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0C6B7712-CF6B-4284-9C76-92EEED476550}"/>
    <pc:docChg chg="modSld">
      <pc:chgData name="James Clegg" userId="c6df1435-7a36-4b38-be4d-16e68e91152f" providerId="ADAL" clId="{0C6B7712-CF6B-4284-9C76-92EEED476550}" dt="2020-12-02T09:22:29.986" v="3"/>
      <pc:docMkLst>
        <pc:docMk/>
      </pc:docMkLst>
      <pc:sldChg chg="modTransition">
        <pc:chgData name="James Clegg" userId="c6df1435-7a36-4b38-be4d-16e68e91152f" providerId="ADAL" clId="{0C6B7712-CF6B-4284-9C76-92EEED476550}" dt="2020-12-02T09:22:25.369" v="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C6B7712-CF6B-4284-9C76-92EEED476550}" dt="2020-12-02T09:22:27.530" v="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0C6B7712-CF6B-4284-9C76-92EEED476550}" dt="2020-12-02T09:22:29.986" v="3"/>
        <pc:sldMkLst>
          <pc:docMk/>
          <pc:sldMk cId="895466786" sldId="299"/>
        </pc:sldMkLst>
      </pc:sldChg>
    </pc:docChg>
  </pc:docChgLst>
  <pc:docChgLst>
    <pc:chgData name="James Clegg" userId="c6df1435-7a36-4b38-be4d-16e68e91152f" providerId="ADAL" clId="{16272C87-BA81-4924-8B0C-A10A8245C65F}"/>
    <pc:docChg chg="custSel modSld">
      <pc:chgData name="James Clegg" userId="c6df1435-7a36-4b38-be4d-16e68e91152f" providerId="ADAL" clId="{16272C87-BA81-4924-8B0C-A10A8245C65F}" dt="2020-12-02T09:23:36.162" v="12"/>
      <pc:docMkLst>
        <pc:docMk/>
      </pc:docMkLst>
      <pc:sldChg chg="modTransition">
        <pc:chgData name="James Clegg" userId="c6df1435-7a36-4b38-be4d-16e68e91152f" providerId="ADAL" clId="{16272C87-BA81-4924-8B0C-A10A8245C65F}" dt="2020-12-02T09:23:36.162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6272C87-BA81-4924-8B0C-A10A8245C65F}" dt="2020-12-02T09:23:36.162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16272C87-BA81-4924-8B0C-A10A8245C65F}" dt="2020-12-02T09:23:36.162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3939627984" sldId="300"/>
        </pc:sldMkLst>
        <pc:picChg chg="del">
          <ac:chgData name="James Clegg" userId="c6df1435-7a36-4b38-be4d-16e68e91152f" providerId="ADAL" clId="{16272C87-BA81-4924-8B0C-A10A8245C65F}" dt="2020-12-02T09:23:02.517" v="2" actId="478"/>
          <ac:picMkLst>
            <pc:docMk/>
            <pc:sldMk cId="3939627984" sldId="300"/>
            <ac:picMk id="4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3782242679" sldId="301"/>
        </pc:sldMkLst>
        <pc:picChg chg="del">
          <ac:chgData name="James Clegg" userId="c6df1435-7a36-4b38-be4d-16e68e91152f" providerId="ADAL" clId="{16272C87-BA81-4924-8B0C-A10A8245C65F}" dt="2020-12-02T09:23:13.596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3195527484" sldId="304"/>
        </pc:sldMkLst>
        <pc:picChg chg="del">
          <ac:chgData name="James Clegg" userId="c6df1435-7a36-4b38-be4d-16e68e91152f" providerId="ADAL" clId="{16272C87-BA81-4924-8B0C-A10A8245C65F}" dt="2020-12-02T09:23:10.512" v="5" actId="478"/>
          <ac:picMkLst>
            <pc:docMk/>
            <pc:sldMk cId="3195527484" sldId="304"/>
            <ac:picMk id="8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1617370319" sldId="306"/>
        </pc:sldMkLst>
        <pc:picChg chg="del">
          <ac:chgData name="James Clegg" userId="c6df1435-7a36-4b38-be4d-16e68e91152f" providerId="ADAL" clId="{16272C87-BA81-4924-8B0C-A10A8245C65F}" dt="2020-12-02T09:22:57.258" v="0" actId="478"/>
          <ac:picMkLst>
            <pc:docMk/>
            <pc:sldMk cId="1617370319" sldId="306"/>
            <ac:picMk id="8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509762644" sldId="307"/>
        </pc:sldMkLst>
        <pc:picChg chg="del">
          <ac:chgData name="James Clegg" userId="c6df1435-7a36-4b38-be4d-16e68e91152f" providerId="ADAL" clId="{16272C87-BA81-4924-8B0C-A10A8245C65F}" dt="2020-12-02T09:22:59.424" v="1" actId="478"/>
          <ac:picMkLst>
            <pc:docMk/>
            <pc:sldMk cId="509762644" sldId="307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178695817" sldId="308"/>
        </pc:sldMkLst>
        <pc:picChg chg="del">
          <ac:chgData name="James Clegg" userId="c6df1435-7a36-4b38-be4d-16e68e91152f" providerId="ADAL" clId="{16272C87-BA81-4924-8B0C-A10A8245C65F}" dt="2020-12-02T09:23:05.459" v="3" actId="478"/>
          <ac:picMkLst>
            <pc:docMk/>
            <pc:sldMk cId="178695817" sldId="308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3498440898" sldId="309"/>
        </pc:sldMkLst>
        <pc:picChg chg="del">
          <ac:chgData name="James Clegg" userId="c6df1435-7a36-4b38-be4d-16e68e91152f" providerId="ADAL" clId="{16272C87-BA81-4924-8B0C-A10A8245C65F}" dt="2020-12-02T09:23:08.264" v="4" actId="478"/>
          <ac:picMkLst>
            <pc:docMk/>
            <pc:sldMk cId="3498440898" sldId="309"/>
            <ac:picMk id="2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64289206" sldId="310"/>
        </pc:sldMkLst>
        <pc:picChg chg="del">
          <ac:chgData name="James Clegg" userId="c6df1435-7a36-4b38-be4d-16e68e91152f" providerId="ADAL" clId="{16272C87-BA81-4924-8B0C-A10A8245C65F}" dt="2020-12-02T09:23:16.654" v="7" actId="478"/>
          <ac:picMkLst>
            <pc:docMk/>
            <pc:sldMk cId="64289206" sldId="310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810874837" sldId="311"/>
        </pc:sldMkLst>
        <pc:picChg chg="del">
          <ac:chgData name="James Clegg" userId="c6df1435-7a36-4b38-be4d-16e68e91152f" providerId="ADAL" clId="{16272C87-BA81-4924-8B0C-A10A8245C65F}" dt="2020-12-02T09:23:20.147" v="8" actId="478"/>
          <ac:picMkLst>
            <pc:docMk/>
            <pc:sldMk cId="810874837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4231088321" sldId="312"/>
        </pc:sldMkLst>
        <pc:picChg chg="del">
          <ac:chgData name="James Clegg" userId="c6df1435-7a36-4b38-be4d-16e68e91152f" providerId="ADAL" clId="{16272C87-BA81-4924-8B0C-A10A8245C65F}" dt="2020-12-02T09:23:23.755" v="9" actId="478"/>
          <ac:picMkLst>
            <pc:docMk/>
            <pc:sldMk cId="4231088321" sldId="31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646693770" sldId="313"/>
        </pc:sldMkLst>
        <pc:picChg chg="del">
          <ac:chgData name="James Clegg" userId="c6df1435-7a36-4b38-be4d-16e68e91152f" providerId="ADAL" clId="{16272C87-BA81-4924-8B0C-A10A8245C65F}" dt="2020-12-02T09:23:29.169" v="11" actId="478"/>
          <ac:picMkLst>
            <pc:docMk/>
            <pc:sldMk cId="646693770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272C87-BA81-4924-8B0C-A10A8245C65F}" dt="2020-12-02T09:23:36.162" v="12"/>
        <pc:sldMkLst>
          <pc:docMk/>
          <pc:sldMk cId="3138001715" sldId="314"/>
        </pc:sldMkLst>
        <pc:picChg chg="del">
          <ac:chgData name="James Clegg" userId="c6df1435-7a36-4b38-be4d-16e68e91152f" providerId="ADAL" clId="{16272C87-BA81-4924-8B0C-A10A8245C65F}" dt="2020-12-02T09:23:26.645" v="10" actId="478"/>
          <ac:picMkLst>
            <pc:docMk/>
            <pc:sldMk cId="3138001715" sldId="314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1.emf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0" Type="http://schemas.openxmlformats.org/officeDocument/2006/relationships/image" Target="../media/image22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1.emf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31.png"/><Relationship Id="rId5" Type="http://schemas.openxmlformats.org/officeDocument/2006/relationships/image" Target="../media/image27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11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4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0" Type="http://schemas.openxmlformats.org/officeDocument/2006/relationships/image" Target="../media/image43.png"/><Relationship Id="rId4" Type="http://schemas.openxmlformats.org/officeDocument/2006/relationships/image" Target="../media/image27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2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2.emf"/><Relationship Id="rId5" Type="http://schemas.openxmlformats.org/officeDocument/2006/relationships/image" Target="../media/image44.png"/><Relationship Id="rId9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45.png"/><Relationship Id="rId10" Type="http://schemas.openxmlformats.org/officeDocument/2006/relationships/image" Target="../media/image23.png"/><Relationship Id="rId4" Type="http://schemas.openxmlformats.org/officeDocument/2006/relationships/image" Target="../media/image37.png"/><Relationship Id="rId9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1723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Here is an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Write a multiplication and a division equation to 	represent the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some cookies.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Write 2 multiplication and 2 division equations to 	represent the cookies. 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Use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to complete the equations below.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48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blipFill>
                <a:blip r:embed="rId5"/>
                <a:stretch>
                  <a:fillRect l="-1382" t="-6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503657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19695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135733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00025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816063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132101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3500025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816063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32101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01" y="2409239"/>
            <a:ext cx="1367508" cy="89185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008" y="2409239"/>
            <a:ext cx="1367508" cy="89185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516" y="2404557"/>
            <a:ext cx="1367508" cy="891853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FE9AA37-8B47-4C47-BD5F-50282FC1264F}"/>
              </a:ext>
            </a:extLst>
          </p:cNvPr>
          <p:cNvSpPr/>
          <p:nvPr/>
        </p:nvSpPr>
        <p:spPr>
          <a:xfrm>
            <a:off x="2429691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9BE5201-FAF4-4888-B84E-A5B8D2400AB4}"/>
              </a:ext>
            </a:extLst>
          </p:cNvPr>
          <p:cNvSpPr/>
          <p:nvPr/>
        </p:nvSpPr>
        <p:spPr>
          <a:xfrm>
            <a:off x="4850938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0225E63-41F9-4DED-A5C5-68487BAB5C7C}"/>
              </a:ext>
            </a:extLst>
          </p:cNvPr>
          <p:cNvSpPr/>
          <p:nvPr/>
        </p:nvSpPr>
        <p:spPr>
          <a:xfrm>
            <a:off x="5865487" y="5377543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7370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Here is an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Write a multiplication and a division equation to 	represent the array.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some cookies.</a:t>
                </a: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Write 2 multiplication and 2 division equations to 	represent the cookies. </a:t>
                </a: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Use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to complete the equations below.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48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5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457200" indent="-457200">
                  <a:buAutoNum type="arabicParenR" startAt="2"/>
                </a:pPr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5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171194"/>
              </a:xfrm>
              <a:prstGeom prst="rect">
                <a:avLst/>
              </a:prstGeom>
              <a:blipFill>
                <a:blip r:embed="rId5"/>
                <a:stretch>
                  <a:fillRect l="-1382" t="-6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503657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819695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135733" y="4723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500025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816063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132101" y="8132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5044401" y="472346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4401" y="472346"/>
                <a:ext cx="1600200" cy="461665"/>
              </a:xfrm>
              <a:prstGeom prst="rect">
                <a:avLst/>
              </a:prstGeom>
              <a:blipFill>
                <a:blip r:embed="rId6"/>
                <a:stretch>
                  <a:fillRect l="-570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5065387" y="94585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5387" y="945859"/>
                <a:ext cx="1600200" cy="461665"/>
              </a:xfrm>
              <a:prstGeom prst="rect">
                <a:avLst/>
              </a:prstGeom>
              <a:blipFill>
                <a:blip r:embed="rId7"/>
                <a:stretch>
                  <a:fillRect l="-610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Oval 64"/>
          <p:cNvSpPr/>
          <p:nvPr/>
        </p:nvSpPr>
        <p:spPr>
          <a:xfrm>
            <a:off x="3500025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816063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32101" y="113398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2429691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850938" y="5381898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5865487" y="5377543"/>
            <a:ext cx="548640" cy="5094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01" y="2409239"/>
            <a:ext cx="1367508" cy="891853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008" y="2409239"/>
            <a:ext cx="1367508" cy="891853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516" y="2404557"/>
            <a:ext cx="1367508" cy="8918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396701" y="3803628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701" y="3803628"/>
                <a:ext cx="1600200" cy="461665"/>
              </a:xfrm>
              <a:prstGeom prst="rect">
                <a:avLst/>
              </a:prstGeom>
              <a:blipFill>
                <a:blip r:embed="rId9"/>
                <a:stretch>
                  <a:fillRect l="-5703" t="-10526" r="-38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149301" y="3792576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9301" y="3792576"/>
                <a:ext cx="1600200" cy="461665"/>
              </a:xfrm>
              <a:prstGeom prst="rect">
                <a:avLst/>
              </a:prstGeom>
              <a:blipFill>
                <a:blip r:embed="rId10"/>
                <a:stretch>
                  <a:fillRect l="-6107" t="-10526" r="-38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387994" y="4226312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7994" y="4226312"/>
                <a:ext cx="1600200" cy="461665"/>
              </a:xfrm>
              <a:prstGeom prst="rect">
                <a:avLst/>
              </a:prstGeom>
              <a:blipFill>
                <a:blip r:embed="rId11"/>
                <a:stretch>
                  <a:fillRect l="-6107" t="-10526" r="-11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40594" y="4193670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594" y="4193670"/>
                <a:ext cx="1600200" cy="461665"/>
              </a:xfrm>
              <a:prstGeom prst="rect">
                <a:avLst/>
              </a:prstGeom>
              <a:blipFill>
                <a:blip r:embed="rId12"/>
                <a:stretch>
                  <a:fillRect l="-5703" t="-10526" r="-114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467812" y="5401435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48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4955179" y="541806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8</a:t>
            </a:r>
            <a:endParaRPr lang="en-GB" dirty="0"/>
          </a:p>
        </p:txBody>
      </p:sp>
      <p:sp>
        <p:nvSpPr>
          <p:cNvPr id="28" name="Rectangle 27"/>
          <p:cNvSpPr/>
          <p:nvPr/>
        </p:nvSpPr>
        <p:spPr>
          <a:xfrm>
            <a:off x="5979222" y="5401434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6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5985752" y="5401433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8</a:t>
            </a:r>
            <a:endParaRPr lang="en-GB" dirty="0"/>
          </a:p>
        </p:txBody>
      </p:sp>
      <p:sp>
        <p:nvSpPr>
          <p:cNvPr id="30" name="Rectangle 29"/>
          <p:cNvSpPr/>
          <p:nvPr/>
        </p:nvSpPr>
        <p:spPr>
          <a:xfrm>
            <a:off x="4942381" y="539379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2E75B6"/>
                </a:solidFill>
              </a:rPr>
              <a:t>6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976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2" grpId="0"/>
      <p:bldP spid="22" grpId="0"/>
      <p:bldP spid="23" grpId="0"/>
      <p:bldP spid="24" grpId="0"/>
      <p:bldP spid="25" grpId="0"/>
      <p:bldP spid="7" grpId="0"/>
      <p:bldP spid="27" grpId="0"/>
      <p:bldP spid="27" grpId="1"/>
      <p:bldP spid="28" grpId="0"/>
      <p:bldP spid="28" grpId="1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58059" y="1466451"/>
            <a:ext cx="438967" cy="504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929942" y="1466451"/>
            <a:ext cx="438967" cy="50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58059" y="1870851"/>
            <a:ext cx="438967" cy="50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929942" y="1870851"/>
            <a:ext cx="438967" cy="504000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428812" y="1319349"/>
            <a:ext cx="1054512" cy="114953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92194" y="427694"/>
            <a:ext cx="44862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Complete the multiplications.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46615" y="1462097"/>
            <a:ext cx="438967" cy="50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18498" y="1462097"/>
            <a:ext cx="438967" cy="504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46615" y="1866497"/>
            <a:ext cx="438967" cy="50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18498" y="1866497"/>
            <a:ext cx="438967" cy="5040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717368" y="1314995"/>
            <a:ext cx="1054512" cy="114953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318434" y="1319349"/>
                <a:ext cx="361349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   ones</a:t>
                </a: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434" y="1319349"/>
                <a:ext cx="3613490" cy="523220"/>
              </a:xfrm>
              <a:prstGeom prst="rect">
                <a:avLst/>
              </a:prstGeom>
              <a:blipFill>
                <a:blip r:embed="rId6"/>
                <a:stretch>
                  <a:fillRect l="-3373" t="-10465" r="-25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318433" y="2014544"/>
                <a:ext cx="14013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433" y="2014544"/>
                <a:ext cx="1401346" cy="523220"/>
              </a:xfrm>
              <a:prstGeom prst="rect">
                <a:avLst/>
              </a:prstGeom>
              <a:blipFill>
                <a:blip r:embed="rId7"/>
                <a:stretch>
                  <a:fillRect l="-86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6384329" y="1258840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18332" y="1986262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>
            <a:off x="1129981" y="3169833"/>
            <a:ext cx="7228179" cy="2381881"/>
            <a:chOff x="1129981" y="3169833"/>
            <a:chExt cx="7228179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104814" y="3254467"/>
              <a:ext cx="782539" cy="2206761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427493" y="3254467"/>
              <a:ext cx="782539" cy="2206761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3750172" y="3254467"/>
              <a:ext cx="782539" cy="220676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5002" t="23074" r="31995" b="33000"/>
            <a:stretch/>
          </p:blipFill>
          <p:spPr>
            <a:xfrm>
              <a:off x="4072851" y="3254467"/>
              <a:ext cx="782539" cy="2206761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>
              <a:off x="304929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Rectangle 37"/>
                <p:cNvSpPr/>
                <p:nvPr/>
              </p:nvSpPr>
              <p:spPr>
                <a:xfrm>
                  <a:off x="4890223" y="3771842"/>
                  <a:ext cx="3467937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2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4 tens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         tens</a:t>
                  </a:r>
                </a:p>
              </p:txBody>
            </p:sp>
          </mc:Choice>
          <mc:Fallback xmlns="">
            <p:sp>
              <p:nvSpPr>
                <p:cNvPr id="38" name="Rectangle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90223" y="3771842"/>
                  <a:ext cx="3467937" cy="523220"/>
                </a:xfrm>
                <a:prstGeom prst="rect">
                  <a:avLst/>
                </a:prstGeom>
                <a:blipFill>
                  <a:blip r:embed="rId9"/>
                  <a:stretch>
                    <a:fillRect l="-3515" t="-11628" r="-2460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Rectangle 38"/>
                <p:cNvSpPr/>
                <p:nvPr/>
              </p:nvSpPr>
              <p:spPr>
                <a:xfrm>
                  <a:off x="4890223" y="4467037"/>
                  <a:ext cx="1584088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2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40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39" name="Rectangle 3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90223" y="4467037"/>
                  <a:ext cx="1584088" cy="523220"/>
                </a:xfrm>
                <a:prstGeom prst="rect">
                  <a:avLst/>
                </a:prstGeom>
                <a:blipFill>
                  <a:blip r:embed="rId10"/>
                  <a:stretch>
                    <a:fillRect l="-7692" t="-11628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Rectangle 39"/>
            <p:cNvSpPr/>
            <p:nvPr/>
          </p:nvSpPr>
          <p:spPr>
            <a:xfrm>
              <a:off x="6877310" y="3697606"/>
              <a:ext cx="648000" cy="612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403639" y="4438755"/>
              <a:ext cx="648000" cy="612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6484254" y="128607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45804" y="198626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004448" y="372483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430882" y="446598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902683" y="598512"/>
            <a:ext cx="677712" cy="720837"/>
            <a:chOff x="1428812" y="1319349"/>
            <a:chExt cx="1054512" cy="11495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2" name="Oval 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2188" y="3313471"/>
            <a:ext cx="953362" cy="1493607"/>
            <a:chOff x="1129981" y="3169833"/>
            <a:chExt cx="1806099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952035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  <a:endParaRPr lang="en-GB" sz="20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1961328" y="598512"/>
            <a:ext cx="677712" cy="720837"/>
            <a:chOff x="1428812" y="1319349"/>
            <a:chExt cx="1054512" cy="1149531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58" name="Oval 5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Rectangle 58"/>
          <p:cNvSpPr/>
          <p:nvPr/>
        </p:nvSpPr>
        <p:spPr>
          <a:xfrm>
            <a:off x="201590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  <a:endParaRPr lang="en-GB" sz="2000" dirty="0"/>
          </a:p>
        </p:txBody>
      </p:sp>
      <p:grpSp>
        <p:nvGrpSpPr>
          <p:cNvPr id="60" name="Group 59"/>
          <p:cNvGrpSpPr/>
          <p:nvPr/>
        </p:nvGrpSpPr>
        <p:grpSpPr>
          <a:xfrm>
            <a:off x="3019973" y="598512"/>
            <a:ext cx="677712" cy="720837"/>
            <a:chOff x="1428812" y="1319349"/>
            <a:chExt cx="1054512" cy="1149531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65" name="Oval 6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3053641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sz="20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078618" y="598512"/>
            <a:ext cx="677712" cy="720837"/>
            <a:chOff x="1428812" y="1319349"/>
            <a:chExt cx="1054512" cy="1149531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72" name="Oval 7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3" name="Rectangle 72"/>
          <p:cNvSpPr/>
          <p:nvPr/>
        </p:nvSpPr>
        <p:spPr>
          <a:xfrm>
            <a:off x="414148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000" dirty="0"/>
          </a:p>
        </p:txBody>
      </p:sp>
      <p:grpSp>
        <p:nvGrpSpPr>
          <p:cNvPr id="74" name="Group 73"/>
          <p:cNvGrpSpPr/>
          <p:nvPr/>
        </p:nvGrpSpPr>
        <p:grpSpPr>
          <a:xfrm>
            <a:off x="5137263" y="598512"/>
            <a:ext cx="677712" cy="720837"/>
            <a:chOff x="1428812" y="1319349"/>
            <a:chExt cx="1054512" cy="114953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79" name="Oval 78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Rectangle 79"/>
          <p:cNvSpPr/>
          <p:nvPr/>
        </p:nvSpPr>
        <p:spPr>
          <a:xfrm>
            <a:off x="517707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2000" dirty="0"/>
          </a:p>
        </p:txBody>
      </p:sp>
      <p:grpSp>
        <p:nvGrpSpPr>
          <p:cNvPr id="81" name="Group 80"/>
          <p:cNvGrpSpPr/>
          <p:nvPr/>
        </p:nvGrpSpPr>
        <p:grpSpPr>
          <a:xfrm>
            <a:off x="6195908" y="598512"/>
            <a:ext cx="677712" cy="720837"/>
            <a:chOff x="1428812" y="1319349"/>
            <a:chExt cx="1054512" cy="1149531"/>
          </a:xfrm>
        </p:grpSpPr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86" name="Oval 85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6251852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/>
          </a:p>
        </p:txBody>
      </p:sp>
      <p:grpSp>
        <p:nvGrpSpPr>
          <p:cNvPr id="88" name="Group 87"/>
          <p:cNvGrpSpPr/>
          <p:nvPr/>
        </p:nvGrpSpPr>
        <p:grpSpPr>
          <a:xfrm>
            <a:off x="7254552" y="598512"/>
            <a:ext cx="677712" cy="720837"/>
            <a:chOff x="1428812" y="1319349"/>
            <a:chExt cx="1054512" cy="1149531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870851"/>
              <a:ext cx="438967" cy="504000"/>
            </a:xfrm>
            <a:prstGeom prst="rect">
              <a:avLst/>
            </a:prstGeom>
          </p:spPr>
        </p:pic>
        <p:sp>
          <p:nvSpPr>
            <p:cNvPr id="93" name="Oval 92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7326629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lang="en-GB" sz="2000" dirty="0"/>
          </a:p>
        </p:txBody>
      </p:sp>
      <p:sp>
        <p:nvSpPr>
          <p:cNvPr id="102" name="Rectangle 101"/>
          <p:cNvSpPr/>
          <p:nvPr/>
        </p:nvSpPr>
        <p:spPr>
          <a:xfrm>
            <a:off x="635672" y="4871083"/>
            <a:ext cx="973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40</a:t>
            </a:r>
            <a:endParaRPr lang="en-GB" sz="2000" dirty="0"/>
          </a:p>
        </p:txBody>
      </p:sp>
      <p:grpSp>
        <p:nvGrpSpPr>
          <p:cNvPr id="145" name="Group 144"/>
          <p:cNvGrpSpPr/>
          <p:nvPr/>
        </p:nvGrpSpPr>
        <p:grpSpPr>
          <a:xfrm>
            <a:off x="1901813" y="3313471"/>
            <a:ext cx="953362" cy="1493607"/>
            <a:chOff x="1129981" y="3169833"/>
            <a:chExt cx="1806099" cy="2381881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50" name="Oval 149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1" name="Rectangle 150"/>
          <p:cNvSpPr/>
          <p:nvPr/>
        </p:nvSpPr>
        <p:spPr>
          <a:xfrm>
            <a:off x="1786556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80</a:t>
            </a:r>
            <a:endParaRPr lang="en-GB" sz="2000" dirty="0"/>
          </a:p>
        </p:txBody>
      </p:sp>
      <p:grpSp>
        <p:nvGrpSpPr>
          <p:cNvPr id="152" name="Group 151"/>
          <p:cNvGrpSpPr/>
          <p:nvPr/>
        </p:nvGrpSpPr>
        <p:grpSpPr>
          <a:xfrm>
            <a:off x="2941438" y="3313471"/>
            <a:ext cx="953362" cy="1493607"/>
            <a:chOff x="1129981" y="3169833"/>
            <a:chExt cx="1806099" cy="2381881"/>
          </a:xfrm>
        </p:grpSpPr>
        <p:pic>
          <p:nvPicPr>
            <p:cNvPr id="153" name="Picture 15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57" name="Oval 156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2767335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120</a:t>
            </a:r>
            <a:endParaRPr lang="en-GB" sz="2000" dirty="0"/>
          </a:p>
        </p:txBody>
      </p:sp>
      <p:grpSp>
        <p:nvGrpSpPr>
          <p:cNvPr id="159" name="Group 158"/>
          <p:cNvGrpSpPr/>
          <p:nvPr/>
        </p:nvGrpSpPr>
        <p:grpSpPr>
          <a:xfrm>
            <a:off x="3981063" y="3313471"/>
            <a:ext cx="953362" cy="1493607"/>
            <a:chOff x="1129981" y="3169833"/>
            <a:chExt cx="1806099" cy="2381881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64" name="Oval 163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5" name="Rectangle 164"/>
          <p:cNvSpPr/>
          <p:nvPr/>
        </p:nvSpPr>
        <p:spPr>
          <a:xfrm>
            <a:off x="3748114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160</a:t>
            </a:r>
            <a:endParaRPr lang="en-GB" sz="2000" dirty="0"/>
          </a:p>
        </p:txBody>
      </p:sp>
      <p:grpSp>
        <p:nvGrpSpPr>
          <p:cNvPr id="166" name="Group 165"/>
          <p:cNvGrpSpPr/>
          <p:nvPr/>
        </p:nvGrpSpPr>
        <p:grpSpPr>
          <a:xfrm>
            <a:off x="5020688" y="3313471"/>
            <a:ext cx="953362" cy="1493607"/>
            <a:chOff x="1129981" y="3169833"/>
            <a:chExt cx="1806099" cy="2381881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71" name="Oval 170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2" name="Rectangle 171"/>
          <p:cNvSpPr/>
          <p:nvPr/>
        </p:nvSpPr>
        <p:spPr>
          <a:xfrm>
            <a:off x="4836874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200</a:t>
            </a:r>
            <a:endParaRPr lang="en-GB" sz="2000" dirty="0"/>
          </a:p>
        </p:txBody>
      </p:sp>
      <p:grpSp>
        <p:nvGrpSpPr>
          <p:cNvPr id="173" name="Group 172"/>
          <p:cNvGrpSpPr/>
          <p:nvPr/>
        </p:nvGrpSpPr>
        <p:grpSpPr>
          <a:xfrm>
            <a:off x="6060313" y="3313471"/>
            <a:ext cx="953362" cy="1493607"/>
            <a:chOff x="1129981" y="3169833"/>
            <a:chExt cx="1806099" cy="2381881"/>
          </a:xfrm>
        </p:grpSpPr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77" name="Picture 176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78" name="Oval 177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9" name="Rectangle 178"/>
          <p:cNvSpPr/>
          <p:nvPr/>
        </p:nvSpPr>
        <p:spPr>
          <a:xfrm>
            <a:off x="5778520" y="4871849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240</a:t>
            </a:r>
            <a:endParaRPr lang="en-GB" sz="2000" dirty="0"/>
          </a:p>
        </p:txBody>
      </p:sp>
      <p:grpSp>
        <p:nvGrpSpPr>
          <p:cNvPr id="180" name="Group 179"/>
          <p:cNvGrpSpPr/>
          <p:nvPr/>
        </p:nvGrpSpPr>
        <p:grpSpPr>
          <a:xfrm>
            <a:off x="7099936" y="3313471"/>
            <a:ext cx="953362" cy="1493607"/>
            <a:chOff x="1129981" y="3169833"/>
            <a:chExt cx="1806099" cy="2381881"/>
          </a:xfrm>
        </p:grpSpPr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83" name="Picture 18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2153541" y="3254467"/>
              <a:ext cx="782539" cy="2206761"/>
            </a:xfrm>
            <a:prstGeom prst="rect">
              <a:avLst/>
            </a:prstGeom>
          </p:spPr>
        </p:pic>
        <p:sp>
          <p:nvSpPr>
            <p:cNvPr id="185" name="Oval 184"/>
            <p:cNvSpPr/>
            <p:nvPr/>
          </p:nvSpPr>
          <p:spPr>
            <a:xfrm>
              <a:off x="1129981" y="3169833"/>
              <a:ext cx="17669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6" name="Rectangle 185"/>
          <p:cNvSpPr/>
          <p:nvPr/>
        </p:nvSpPr>
        <p:spPr>
          <a:xfrm>
            <a:off x="6819657" y="4871083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280</a:t>
            </a:r>
            <a:endParaRPr lang="en-GB" sz="2000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7606854" y="2021200"/>
            <a:ext cx="20498" cy="99277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7869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9" grpId="0"/>
      <p:bldP spid="66" grpId="0"/>
      <p:bldP spid="73" grpId="0"/>
      <p:bldP spid="80" grpId="0"/>
      <p:bldP spid="87" grpId="0"/>
      <p:bldP spid="94" grpId="0"/>
      <p:bldP spid="94" grpId="1"/>
      <p:bldP spid="102" grpId="0"/>
      <p:bldP spid="151" grpId="0"/>
      <p:bldP spid="158" grpId="0"/>
      <p:bldP spid="165" grpId="0"/>
      <p:bldP spid="172" grpId="0"/>
      <p:bldP spid="179" grpId="0"/>
      <p:bldP spid="186" grpId="0"/>
      <p:bldP spid="18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902683" y="598512"/>
            <a:ext cx="677712" cy="720837"/>
            <a:chOff x="1428812" y="1319349"/>
            <a:chExt cx="1054512" cy="114953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2" name="Oval 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2188" y="3313471"/>
            <a:ext cx="780121" cy="1493607"/>
            <a:chOff x="1129981" y="3169833"/>
            <a:chExt cx="1483420" cy="23818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952035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  <a:endParaRPr lang="en-GB" sz="20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1961328" y="598512"/>
            <a:ext cx="677712" cy="720837"/>
            <a:chOff x="1428812" y="1319349"/>
            <a:chExt cx="1054512" cy="1149531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58" name="Oval 5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Rectangle 58"/>
          <p:cNvSpPr/>
          <p:nvPr/>
        </p:nvSpPr>
        <p:spPr>
          <a:xfrm>
            <a:off x="201590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  <a:endParaRPr lang="en-GB" sz="2000" dirty="0"/>
          </a:p>
        </p:txBody>
      </p:sp>
      <p:grpSp>
        <p:nvGrpSpPr>
          <p:cNvPr id="60" name="Group 59"/>
          <p:cNvGrpSpPr/>
          <p:nvPr/>
        </p:nvGrpSpPr>
        <p:grpSpPr>
          <a:xfrm>
            <a:off x="3019973" y="598512"/>
            <a:ext cx="677712" cy="720837"/>
            <a:chOff x="1428812" y="1319349"/>
            <a:chExt cx="1054512" cy="1149531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65" name="Oval 6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3053641" y="1372420"/>
            <a:ext cx="486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  <a:endParaRPr lang="en-GB" sz="20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078618" y="598512"/>
            <a:ext cx="677712" cy="720837"/>
            <a:chOff x="1428812" y="1319349"/>
            <a:chExt cx="1054512" cy="1149531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72" name="Oval 71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3" name="Rectangle 72"/>
          <p:cNvSpPr/>
          <p:nvPr/>
        </p:nvSpPr>
        <p:spPr>
          <a:xfrm>
            <a:off x="414148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sz="2000" dirty="0"/>
          </a:p>
        </p:txBody>
      </p:sp>
      <p:grpSp>
        <p:nvGrpSpPr>
          <p:cNvPr id="74" name="Group 73"/>
          <p:cNvGrpSpPr/>
          <p:nvPr/>
        </p:nvGrpSpPr>
        <p:grpSpPr>
          <a:xfrm>
            <a:off x="5137263" y="598512"/>
            <a:ext cx="677712" cy="720837"/>
            <a:chOff x="1428812" y="1319349"/>
            <a:chExt cx="1054512" cy="1149531"/>
          </a:xfrm>
        </p:grpSpPr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79" name="Oval 78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Rectangle 79"/>
          <p:cNvSpPr/>
          <p:nvPr/>
        </p:nvSpPr>
        <p:spPr>
          <a:xfrm>
            <a:off x="5177073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000" dirty="0"/>
          </a:p>
        </p:txBody>
      </p:sp>
      <p:grpSp>
        <p:nvGrpSpPr>
          <p:cNvPr id="81" name="Group 80"/>
          <p:cNvGrpSpPr/>
          <p:nvPr/>
        </p:nvGrpSpPr>
        <p:grpSpPr>
          <a:xfrm>
            <a:off x="6195908" y="598512"/>
            <a:ext cx="677712" cy="720837"/>
            <a:chOff x="1428812" y="1319349"/>
            <a:chExt cx="1054512" cy="1149531"/>
          </a:xfrm>
        </p:grpSpPr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86" name="Oval 85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6251852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lang="en-GB" sz="2000" dirty="0"/>
          </a:p>
        </p:txBody>
      </p:sp>
      <p:grpSp>
        <p:nvGrpSpPr>
          <p:cNvPr id="88" name="Group 87"/>
          <p:cNvGrpSpPr/>
          <p:nvPr/>
        </p:nvGrpSpPr>
        <p:grpSpPr>
          <a:xfrm>
            <a:off x="7254552" y="598512"/>
            <a:ext cx="677712" cy="720837"/>
            <a:chOff x="1428812" y="1319349"/>
            <a:chExt cx="1054512" cy="1149531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466451"/>
              <a:ext cx="438967" cy="504000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1558059" y="1870851"/>
              <a:ext cx="438967" cy="504000"/>
            </a:xfrm>
            <a:prstGeom prst="rect">
              <a:avLst/>
            </a:prstGeom>
          </p:spPr>
        </p:pic>
        <p:sp>
          <p:nvSpPr>
            <p:cNvPr id="93" name="Oval 92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7326629" y="1372420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  <a:endParaRPr lang="en-GB" sz="2000" dirty="0"/>
          </a:p>
        </p:txBody>
      </p:sp>
      <p:sp>
        <p:nvSpPr>
          <p:cNvPr id="102" name="Rectangle 101"/>
          <p:cNvSpPr/>
          <p:nvPr/>
        </p:nvSpPr>
        <p:spPr>
          <a:xfrm>
            <a:off x="635672" y="4871083"/>
            <a:ext cx="973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30</a:t>
            </a:r>
            <a:endParaRPr lang="en-GB" sz="2000" dirty="0"/>
          </a:p>
        </p:txBody>
      </p:sp>
      <p:sp>
        <p:nvSpPr>
          <p:cNvPr id="151" name="Rectangle 150"/>
          <p:cNvSpPr/>
          <p:nvPr/>
        </p:nvSpPr>
        <p:spPr>
          <a:xfrm>
            <a:off x="1786556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60</a:t>
            </a:r>
            <a:endParaRPr lang="en-GB" sz="2000" dirty="0"/>
          </a:p>
        </p:txBody>
      </p:sp>
      <p:sp>
        <p:nvSpPr>
          <p:cNvPr id="158" name="Rectangle 157"/>
          <p:cNvSpPr/>
          <p:nvPr/>
        </p:nvSpPr>
        <p:spPr>
          <a:xfrm>
            <a:off x="2767335" y="4871083"/>
            <a:ext cx="880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90</a:t>
            </a:r>
            <a:endParaRPr lang="en-GB" sz="2000" dirty="0"/>
          </a:p>
        </p:txBody>
      </p:sp>
      <p:sp>
        <p:nvSpPr>
          <p:cNvPr id="165" name="Rectangle 164"/>
          <p:cNvSpPr/>
          <p:nvPr/>
        </p:nvSpPr>
        <p:spPr>
          <a:xfrm>
            <a:off x="3696123" y="4871083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120</a:t>
            </a:r>
            <a:endParaRPr lang="en-GB" sz="2000" dirty="0"/>
          </a:p>
        </p:txBody>
      </p:sp>
      <p:sp>
        <p:nvSpPr>
          <p:cNvPr id="172" name="Rectangle 171"/>
          <p:cNvSpPr/>
          <p:nvPr/>
        </p:nvSpPr>
        <p:spPr>
          <a:xfrm>
            <a:off x="4756330" y="4895847"/>
            <a:ext cx="1088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150</a:t>
            </a:r>
            <a:endParaRPr lang="en-GB" sz="2000" dirty="0"/>
          </a:p>
        </p:txBody>
      </p:sp>
      <p:sp>
        <p:nvSpPr>
          <p:cNvPr id="179" name="Rectangle 178"/>
          <p:cNvSpPr/>
          <p:nvPr/>
        </p:nvSpPr>
        <p:spPr>
          <a:xfrm>
            <a:off x="5709890" y="4871849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180</a:t>
            </a:r>
            <a:endParaRPr lang="en-GB" sz="2000" dirty="0"/>
          </a:p>
        </p:txBody>
      </p:sp>
      <p:sp>
        <p:nvSpPr>
          <p:cNvPr id="186" name="Rectangle 185"/>
          <p:cNvSpPr/>
          <p:nvPr/>
        </p:nvSpPr>
        <p:spPr>
          <a:xfrm>
            <a:off x="6766735" y="4871083"/>
            <a:ext cx="1181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    210</a:t>
            </a:r>
            <a:endParaRPr lang="en-GB" sz="2000" dirty="0"/>
          </a:p>
        </p:txBody>
      </p:sp>
      <p:grpSp>
        <p:nvGrpSpPr>
          <p:cNvPr id="101" name="Group 100"/>
          <p:cNvGrpSpPr/>
          <p:nvPr/>
        </p:nvGrpSpPr>
        <p:grpSpPr>
          <a:xfrm>
            <a:off x="1910123" y="3313471"/>
            <a:ext cx="780121" cy="1493607"/>
            <a:chOff x="1129981" y="3169833"/>
            <a:chExt cx="1483420" cy="2381881"/>
          </a:xfrm>
        </p:grpSpPr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06" name="Oval 10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958058" y="3313471"/>
            <a:ext cx="780121" cy="1493607"/>
            <a:chOff x="1129981" y="3169833"/>
            <a:chExt cx="1483420" cy="2381881"/>
          </a:xfrm>
        </p:grpSpPr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11" name="Oval 11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4005993" y="3313471"/>
            <a:ext cx="780121" cy="1493607"/>
            <a:chOff x="1129981" y="3169833"/>
            <a:chExt cx="1483420" cy="2381881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14" name="Picture 11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16" name="Oval 11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5053928" y="3313471"/>
            <a:ext cx="780121" cy="1493607"/>
            <a:chOff x="1129981" y="3169833"/>
            <a:chExt cx="1483420" cy="2381881"/>
          </a:xfrm>
        </p:grpSpPr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21" name="Oval 12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6101863" y="3313471"/>
            <a:ext cx="780121" cy="1493607"/>
            <a:chOff x="1129981" y="3169833"/>
            <a:chExt cx="1483420" cy="2381881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26" name="Oval 125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7149798" y="3313471"/>
            <a:ext cx="780121" cy="1493607"/>
            <a:chOff x="1129981" y="3169833"/>
            <a:chExt cx="1483420" cy="2381881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185504" y="3254467"/>
              <a:ext cx="782539" cy="2206761"/>
            </a:xfrm>
            <a:prstGeom prst="rect">
              <a:avLst/>
            </a:prstGeom>
          </p:spPr>
        </p:pic>
        <p:pic>
          <p:nvPicPr>
            <p:cNvPr id="129" name="Picture 128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508183" y="3254467"/>
              <a:ext cx="782539" cy="2206761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5002" t="23074" r="31995" b="33000"/>
            <a:stretch/>
          </p:blipFill>
          <p:spPr>
            <a:xfrm>
              <a:off x="1830862" y="3254467"/>
              <a:ext cx="782539" cy="2206761"/>
            </a:xfrm>
            <a:prstGeom prst="rect">
              <a:avLst/>
            </a:prstGeom>
          </p:spPr>
        </p:pic>
        <p:sp>
          <p:nvSpPr>
            <p:cNvPr id="131" name="Oval 130"/>
            <p:cNvSpPr/>
            <p:nvPr/>
          </p:nvSpPr>
          <p:spPr>
            <a:xfrm>
              <a:off x="1129981" y="3169833"/>
              <a:ext cx="1420110" cy="238188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1" name="Straight Arrow Connector 10"/>
          <p:cNvCxnSpPr/>
          <p:nvPr/>
        </p:nvCxnSpPr>
        <p:spPr>
          <a:xfrm>
            <a:off x="4404636" y="1954934"/>
            <a:ext cx="4517" cy="128860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>
            <a:off x="7567681" y="1948765"/>
            <a:ext cx="4517" cy="128860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244094" y="2365474"/>
                <a:ext cx="15961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094" y="2365474"/>
                <a:ext cx="1596174" cy="523220"/>
              </a:xfrm>
              <a:prstGeom prst="rect">
                <a:avLst/>
              </a:prstGeom>
              <a:blipFill>
                <a:blip r:embed="rId7"/>
                <a:stretch>
                  <a:fillRect l="-763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9" name="TextBox 138"/>
              <p:cNvSpPr txBox="1"/>
              <p:nvPr/>
            </p:nvSpPr>
            <p:spPr>
              <a:xfrm>
                <a:off x="6251852" y="2397001"/>
                <a:ext cx="15961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139" name="TextBox 1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1852" y="2397001"/>
                <a:ext cx="1596174" cy="523220"/>
              </a:xfrm>
              <a:prstGeom prst="rect">
                <a:avLst/>
              </a:prstGeom>
              <a:blipFill>
                <a:blip r:embed="rId8"/>
                <a:stretch>
                  <a:fillRect l="-80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9844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9" grpId="0"/>
      <p:bldP spid="66" grpId="0"/>
      <p:bldP spid="73" grpId="0"/>
      <p:bldP spid="80" grpId="0"/>
      <p:bldP spid="87" grpId="0"/>
      <p:bldP spid="94" grpId="0"/>
      <p:bldP spid="102" grpId="0"/>
      <p:bldP spid="151" grpId="0"/>
      <p:bldP spid="158" grpId="0"/>
      <p:bldP spid="165" grpId="0"/>
      <p:bldP spid="172" grpId="0"/>
      <p:bldP spid="179" grpId="0"/>
      <p:bldP spid="186" grpId="0"/>
      <p:bldP spid="17" grpId="0"/>
      <p:bldP spid="1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569225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367081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165851"/>
            <a:ext cx="664364" cy="64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762477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569225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165851"/>
            <a:ext cx="664364" cy="64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762477"/>
            <a:ext cx="664364" cy="64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569225"/>
            <a:ext cx="664364" cy="64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165851"/>
            <a:ext cx="664364" cy="648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762477"/>
            <a:ext cx="664364" cy="648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569225"/>
            <a:ext cx="664364" cy="64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165851"/>
            <a:ext cx="664364" cy="64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762477"/>
            <a:ext cx="664364" cy="64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569225"/>
            <a:ext cx="664364" cy="64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165851"/>
            <a:ext cx="664364" cy="648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762477"/>
            <a:ext cx="664364" cy="64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569225"/>
            <a:ext cx="664364" cy="648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165851"/>
            <a:ext cx="664364" cy="648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762477"/>
            <a:ext cx="664364" cy="648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569225"/>
            <a:ext cx="664364" cy="648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165851"/>
            <a:ext cx="664364" cy="648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762477"/>
            <a:ext cx="664364" cy="648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569225"/>
            <a:ext cx="664364" cy="648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165851"/>
            <a:ext cx="664364" cy="648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762477"/>
            <a:ext cx="664364" cy="6480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952751"/>
            <a:ext cx="664364" cy="6480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4538422"/>
            <a:ext cx="664364" cy="6480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367081"/>
            <a:ext cx="664364" cy="6480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952751"/>
            <a:ext cx="664364" cy="6480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4538422"/>
            <a:ext cx="664364" cy="6480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367081"/>
            <a:ext cx="664364" cy="6480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952751"/>
            <a:ext cx="664364" cy="6480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4538422"/>
            <a:ext cx="664364" cy="6480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367081"/>
            <a:ext cx="664364" cy="6480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952751"/>
            <a:ext cx="664364" cy="6480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4538422"/>
            <a:ext cx="664364" cy="6480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367081"/>
            <a:ext cx="664364" cy="6480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952751"/>
            <a:ext cx="664364" cy="648000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4538422"/>
            <a:ext cx="664364" cy="648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367081"/>
            <a:ext cx="664364" cy="648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952751"/>
            <a:ext cx="664364" cy="64800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4538422"/>
            <a:ext cx="664364" cy="648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367081"/>
            <a:ext cx="664364" cy="6480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952751"/>
            <a:ext cx="664364" cy="648000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4538422"/>
            <a:ext cx="664364" cy="6480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367081"/>
            <a:ext cx="664364" cy="64800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952751"/>
            <a:ext cx="664364" cy="64800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4538422"/>
            <a:ext cx="664364" cy="64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942095" y="2428023"/>
                <a:ext cx="33249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ones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095" y="2428023"/>
                <a:ext cx="3324949" cy="523220"/>
              </a:xfrm>
              <a:prstGeom prst="rect">
                <a:avLst/>
              </a:prstGeom>
              <a:blipFill>
                <a:blip r:embed="rId8"/>
                <a:stretch>
                  <a:fillRect l="-3853" t="-10465" r="-27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Rectangle 78"/>
              <p:cNvSpPr/>
              <p:nvPr/>
            </p:nvSpPr>
            <p:spPr>
              <a:xfrm>
                <a:off x="4834824" y="2430778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79" name="Rectangle 7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824" y="2430778"/>
                <a:ext cx="1766830" cy="523220"/>
              </a:xfrm>
              <a:prstGeom prst="rect">
                <a:avLst/>
              </a:prstGeom>
              <a:blipFill>
                <a:blip r:embed="rId9"/>
                <a:stretch>
                  <a:fillRect l="-6897" t="-11628" r="-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Rectangle 79"/>
              <p:cNvSpPr/>
              <p:nvPr/>
            </p:nvSpPr>
            <p:spPr>
              <a:xfrm>
                <a:off x="886418" y="5128518"/>
                <a:ext cx="31793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tens</a:t>
                </a:r>
              </a:p>
            </p:txBody>
          </p:sp>
        </mc:Choice>
        <mc:Fallback xmlns="">
          <p:sp>
            <p:nvSpPr>
              <p:cNvPr id="80" name="Rectangle 7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5128518"/>
                <a:ext cx="3179397" cy="523220"/>
              </a:xfrm>
              <a:prstGeom prst="rect">
                <a:avLst/>
              </a:prstGeom>
              <a:blipFill>
                <a:blip r:embed="rId10"/>
                <a:stretch>
                  <a:fillRect l="-3831" t="-10465" r="-268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4753644" y="5131273"/>
                <a:ext cx="213231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240</a:t>
                </a: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644" y="5131273"/>
                <a:ext cx="2132315" cy="523220"/>
              </a:xfrm>
              <a:prstGeom prst="rect">
                <a:avLst/>
              </a:prstGeom>
              <a:blipFill>
                <a:blip r:embed="rId11"/>
                <a:stretch>
                  <a:fillRect l="-6000" t="-11628" r="-40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Rectangle 81"/>
              <p:cNvSpPr/>
              <p:nvPr/>
            </p:nvSpPr>
            <p:spPr>
              <a:xfrm>
                <a:off x="942095" y="2852902"/>
                <a:ext cx="33249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ones</a:t>
                </a:r>
              </a:p>
            </p:txBody>
          </p:sp>
        </mc:Choice>
        <mc:Fallback xmlns="">
          <p:sp>
            <p:nvSpPr>
              <p:cNvPr id="82" name="Rectangle 8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095" y="2852902"/>
                <a:ext cx="3324949" cy="523220"/>
              </a:xfrm>
              <a:prstGeom prst="rect">
                <a:avLst/>
              </a:prstGeom>
              <a:blipFill>
                <a:blip r:embed="rId12"/>
                <a:stretch>
                  <a:fillRect l="-3853" t="-11628" r="-275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ectangle 82"/>
              <p:cNvSpPr/>
              <p:nvPr/>
            </p:nvSpPr>
            <p:spPr>
              <a:xfrm>
                <a:off x="4834824" y="2855657"/>
                <a:ext cx="176683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83" name="Rectangle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4824" y="2855657"/>
                <a:ext cx="1766830" cy="523220"/>
              </a:xfrm>
              <a:prstGeom prst="rect">
                <a:avLst/>
              </a:prstGeom>
              <a:blipFill>
                <a:blip r:embed="rId13"/>
                <a:stretch>
                  <a:fillRect l="-6897" t="-10465" r="-55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886418" y="5566539"/>
                <a:ext cx="31793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tens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5566539"/>
                <a:ext cx="3179397" cy="523220"/>
              </a:xfrm>
              <a:prstGeom prst="rect">
                <a:avLst/>
              </a:prstGeom>
              <a:blipFill>
                <a:blip r:embed="rId14"/>
                <a:stretch>
                  <a:fillRect l="-3831" t="-10465" r="-268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4753644" y="5556152"/>
                <a:ext cx="213231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240</a:t>
                </a: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644" y="5556152"/>
                <a:ext cx="2132315" cy="523220"/>
              </a:xfrm>
              <a:prstGeom prst="rect">
                <a:avLst/>
              </a:prstGeom>
              <a:blipFill>
                <a:blip r:embed="rId15"/>
                <a:stretch>
                  <a:fillRect l="-6000" t="-10465" r="-40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4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0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2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0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3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6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1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9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0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9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2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6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8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9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8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013269" y="1056661"/>
            <a:ext cx="438967" cy="504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05824" y="1056661"/>
            <a:ext cx="438967" cy="50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798379" y="1056661"/>
            <a:ext cx="438967" cy="50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90934" y="1056661"/>
            <a:ext cx="438967" cy="50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2194" y="427694"/>
            <a:ext cx="3591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Complete the divisions.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583489" y="1056661"/>
            <a:ext cx="438967" cy="50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76044" y="1056661"/>
            <a:ext cx="438967" cy="50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988180" y="1839954"/>
                <a:ext cx="159530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180" y="1839954"/>
                <a:ext cx="1595309" cy="523220"/>
              </a:xfrm>
              <a:prstGeom prst="rect">
                <a:avLst/>
              </a:prstGeom>
              <a:blipFill>
                <a:blip r:embed="rId6"/>
                <a:stretch>
                  <a:fillRect l="-763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2518344" y="1811672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828167" y="2449701"/>
            <a:ext cx="782539" cy="220676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150846" y="2449701"/>
            <a:ext cx="782539" cy="220676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473525" y="2449701"/>
            <a:ext cx="782539" cy="220676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796204" y="2449701"/>
            <a:ext cx="782539" cy="220676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115566" y="2449701"/>
            <a:ext cx="782539" cy="220676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38245" y="2449701"/>
            <a:ext cx="782539" cy="22067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1013269" y="4812941"/>
                <a:ext cx="177805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269" y="4812941"/>
                <a:ext cx="1778051" cy="523220"/>
              </a:xfrm>
              <a:prstGeom prst="rect">
                <a:avLst/>
              </a:prstGeom>
              <a:blipFill>
                <a:blip r:embed="rId8"/>
                <a:stretch>
                  <a:fillRect l="-684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/>
          <p:cNvSpPr/>
          <p:nvPr/>
        </p:nvSpPr>
        <p:spPr>
          <a:xfrm>
            <a:off x="2838377" y="4784659"/>
            <a:ext cx="648000" cy="61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2645816" y="181167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865620" y="4811884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368599" y="1056661"/>
            <a:ext cx="2401740" cy="504000"/>
            <a:chOff x="3368599" y="1056661"/>
            <a:chExt cx="2401740" cy="5040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368599" y="1056661"/>
              <a:ext cx="438967" cy="504000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761154" y="1056661"/>
              <a:ext cx="438967" cy="504000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153709" y="1056661"/>
              <a:ext cx="438967" cy="504000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546264" y="1056661"/>
              <a:ext cx="438967" cy="504000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4938819" y="1056661"/>
              <a:ext cx="438967" cy="504000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5331372" y="1056661"/>
              <a:ext cx="438967" cy="50400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2760924" y="2449701"/>
            <a:ext cx="2374632" cy="2206761"/>
            <a:chOff x="2760924" y="2449701"/>
            <a:chExt cx="2374632" cy="2206761"/>
          </a:xfrm>
        </p:grpSpPr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2760924" y="2449701"/>
              <a:ext cx="782539" cy="2206761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083603" y="2449701"/>
              <a:ext cx="782539" cy="2206761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384980" y="2449701"/>
              <a:ext cx="782539" cy="2206761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3707659" y="2449701"/>
              <a:ext cx="782539" cy="2206761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4030338" y="2449701"/>
              <a:ext cx="782539" cy="2206761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4353017" y="2449701"/>
              <a:ext cx="782539" cy="2206761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6428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0.17032 -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0.22396 4.44444E-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569225"/>
            <a:ext cx="664364" cy="6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367081"/>
            <a:ext cx="664364" cy="6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1165851"/>
            <a:ext cx="664364" cy="64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569225"/>
            <a:ext cx="664364" cy="64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1165851"/>
            <a:ext cx="664364" cy="648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569225"/>
            <a:ext cx="664364" cy="64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1165851"/>
            <a:ext cx="664364" cy="648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569225"/>
            <a:ext cx="664364" cy="648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1165851"/>
            <a:ext cx="664364" cy="64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569225"/>
            <a:ext cx="664364" cy="64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1165851"/>
            <a:ext cx="664364" cy="64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569225"/>
            <a:ext cx="664364" cy="648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1165851"/>
            <a:ext cx="664364" cy="648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569225"/>
            <a:ext cx="664364" cy="648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1165851"/>
            <a:ext cx="664364" cy="648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569225"/>
            <a:ext cx="664364" cy="648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1165851"/>
            <a:ext cx="664364" cy="6480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2" y="3952751"/>
            <a:ext cx="664364" cy="6480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367081"/>
            <a:ext cx="664364" cy="6480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459" y="3952751"/>
            <a:ext cx="664364" cy="6480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367081"/>
            <a:ext cx="664364" cy="6480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76" y="3952751"/>
            <a:ext cx="664364" cy="6480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367081"/>
            <a:ext cx="664364" cy="6480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893" y="3952751"/>
            <a:ext cx="664364" cy="6480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367081"/>
            <a:ext cx="664364" cy="64800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10" y="3952751"/>
            <a:ext cx="664364" cy="648000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367081"/>
            <a:ext cx="664364" cy="648000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327" y="3952751"/>
            <a:ext cx="664364" cy="64800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367081"/>
            <a:ext cx="664364" cy="64800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44" y="3952751"/>
            <a:ext cx="664364" cy="64800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367081"/>
            <a:ext cx="664364" cy="64800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761" y="3952751"/>
            <a:ext cx="664364" cy="64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886418" y="2071903"/>
                <a:ext cx="18598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418" y="2071903"/>
                <a:ext cx="1859805" cy="523220"/>
              </a:xfrm>
              <a:prstGeom prst="rect">
                <a:avLst/>
              </a:prstGeom>
              <a:blipFill>
                <a:blip r:embed="rId7"/>
                <a:stretch>
                  <a:fillRect l="-6557" t="-11628" r="-55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V="1">
            <a:off x="3160593" y="572482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2023662" y="600288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4319502" y="600288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Rectangle 83"/>
              <p:cNvSpPr/>
              <p:nvPr/>
            </p:nvSpPr>
            <p:spPr>
              <a:xfrm>
                <a:off x="3121610" y="2071903"/>
                <a:ext cx="185980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</a:p>
            </p:txBody>
          </p:sp>
        </mc:Choice>
        <mc:Fallback xmlns="">
          <p:sp>
            <p:nvSpPr>
              <p:cNvPr id="84" name="Rectangle 8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1610" y="2071903"/>
                <a:ext cx="1859805" cy="523220"/>
              </a:xfrm>
              <a:prstGeom prst="rect">
                <a:avLst/>
              </a:prstGeom>
              <a:blipFill>
                <a:blip r:embed="rId8"/>
                <a:stretch>
                  <a:fillRect l="-6557" t="-11628" r="-55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5" name="Straight Connector 84"/>
          <p:cNvCxnSpPr/>
          <p:nvPr/>
        </p:nvCxnSpPr>
        <p:spPr>
          <a:xfrm flipV="1">
            <a:off x="3160593" y="3358955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Rectangle 85"/>
              <p:cNvSpPr/>
              <p:nvPr/>
            </p:nvSpPr>
            <p:spPr>
              <a:xfrm>
                <a:off x="910755" y="4829845"/>
                <a:ext cx="222528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80 </a:t>
                </a:r>
              </a:p>
            </p:txBody>
          </p:sp>
        </mc:Choice>
        <mc:Fallback xmlns="">
          <p:sp>
            <p:nvSpPr>
              <p:cNvPr id="86" name="Rectangle 8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0755" y="4829845"/>
                <a:ext cx="2225289" cy="523220"/>
              </a:xfrm>
              <a:prstGeom prst="rect">
                <a:avLst/>
              </a:prstGeom>
              <a:blipFill>
                <a:blip r:embed="rId9"/>
                <a:stretch>
                  <a:fillRect l="-5479" t="-10465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7" name="Straight Connector 86"/>
          <p:cNvCxnSpPr/>
          <p:nvPr/>
        </p:nvCxnSpPr>
        <p:spPr>
          <a:xfrm flipV="1">
            <a:off x="2028067" y="3322751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4323907" y="3322751"/>
            <a:ext cx="0" cy="126000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9" name="Rectangle 88"/>
              <p:cNvSpPr/>
              <p:nvPr/>
            </p:nvSpPr>
            <p:spPr>
              <a:xfrm>
                <a:off x="3428788" y="4829845"/>
                <a:ext cx="222528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</a:p>
            </p:txBody>
          </p:sp>
        </mc:Choice>
        <mc:Fallback xmlns="">
          <p:sp>
            <p:nvSpPr>
              <p:cNvPr id="89" name="Rectangle 8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788" y="4829845"/>
                <a:ext cx="2225289" cy="523220"/>
              </a:xfrm>
              <a:prstGeom prst="rect">
                <a:avLst/>
              </a:prstGeom>
              <a:blipFill>
                <a:blip r:embed="rId10"/>
                <a:stretch>
                  <a:fillRect l="-5464" t="-10465" r="-437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1087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84" grpId="0"/>
      <p:bldP spid="86" grpId="0"/>
      <p:bldP spid="8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3188852" y="3663280"/>
                <a:ext cx="307007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8852" y="3663280"/>
                <a:ext cx="3070071" cy="707886"/>
              </a:xfrm>
              <a:prstGeom prst="rect">
                <a:avLst/>
              </a:prstGeom>
              <a:blipFill>
                <a:blip r:embed="rId5"/>
                <a:stretch>
                  <a:fillRect l="-6944" t="-15517" r="-6151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274904" y="600653"/>
            <a:ext cx="1430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True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764140" y="600653"/>
            <a:ext cx="15895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False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83086" y="4503011"/>
            <a:ext cx="411532" cy="13837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44133" y="4503011"/>
            <a:ext cx="411532" cy="138379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05180" y="4503011"/>
            <a:ext cx="411532" cy="13837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66227" y="4503011"/>
            <a:ext cx="411532" cy="13837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27276" y="4503011"/>
            <a:ext cx="411532" cy="138379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954225" y="4509673"/>
            <a:ext cx="411532" cy="13837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115272" y="4509673"/>
            <a:ext cx="411532" cy="138379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276319" y="4509673"/>
            <a:ext cx="411532" cy="138379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37366" y="4509673"/>
            <a:ext cx="411532" cy="13837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98415" y="4509673"/>
            <a:ext cx="411532" cy="13837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25364" y="4516335"/>
            <a:ext cx="411532" cy="13837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86411" y="4516335"/>
            <a:ext cx="411532" cy="1383794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247458" y="4516335"/>
            <a:ext cx="411532" cy="1383794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408505" y="4516335"/>
            <a:ext cx="411532" cy="138379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9554" y="4516335"/>
            <a:ext cx="411532" cy="1383794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686992" y="4552104"/>
            <a:ext cx="1294479" cy="13546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1" name="Rectangle 80"/>
              <p:cNvSpPr/>
              <p:nvPr/>
            </p:nvSpPr>
            <p:spPr>
              <a:xfrm>
                <a:off x="3152815" y="3694853"/>
                <a:ext cx="3070071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81" name="Rectangle 8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815" y="3694853"/>
                <a:ext cx="3070071" cy="707886"/>
              </a:xfrm>
              <a:prstGeom prst="rect">
                <a:avLst/>
              </a:prstGeom>
              <a:blipFill>
                <a:blip r:embed="rId8"/>
                <a:stretch>
                  <a:fillRect l="-6944" t="-15517" r="-6151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Rectangle 90"/>
              <p:cNvSpPr/>
              <p:nvPr/>
            </p:nvSpPr>
            <p:spPr>
              <a:xfrm>
                <a:off x="3070843" y="3708964"/>
                <a:ext cx="3329758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150 </a:t>
                </a:r>
              </a:p>
            </p:txBody>
          </p:sp>
        </mc:Choice>
        <mc:Fallback xmlns="">
          <p:sp>
            <p:nvSpPr>
              <p:cNvPr id="91" name="Rectangle 9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3" y="3708964"/>
                <a:ext cx="3329758" cy="707886"/>
              </a:xfrm>
              <a:prstGeom prst="rect">
                <a:avLst/>
              </a:prstGeom>
              <a:blipFill>
                <a:blip r:embed="rId9"/>
                <a:stretch>
                  <a:fillRect l="-6593" t="-15385" r="-549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91768" y="4522997"/>
            <a:ext cx="411532" cy="1383794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52815" y="4522997"/>
            <a:ext cx="411532" cy="138379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13862" y="4522997"/>
            <a:ext cx="411532" cy="1383794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66350" y="4522997"/>
            <a:ext cx="411532" cy="1383794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27399" y="4522997"/>
            <a:ext cx="411532" cy="138379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897592" y="4529659"/>
            <a:ext cx="411532" cy="138379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163143" y="4529659"/>
            <a:ext cx="411532" cy="138379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324190" y="4529659"/>
            <a:ext cx="411532" cy="138379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85237" y="4529659"/>
            <a:ext cx="411532" cy="138379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50790" y="4529659"/>
            <a:ext cx="411532" cy="1383794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907920" y="4536321"/>
            <a:ext cx="411532" cy="1383794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068967" y="4536321"/>
            <a:ext cx="411532" cy="1383794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47581" y="4536321"/>
            <a:ext cx="411532" cy="138379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08628" y="4536321"/>
            <a:ext cx="411532" cy="1383794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669677" y="4536321"/>
            <a:ext cx="411532" cy="1383794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668547" y="4558766"/>
            <a:ext cx="1294479" cy="13546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108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2566 -0.3055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-15278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-0.25659 -0.17963 " pathEditMode="relative" rAng="0" ptsTypes="AA">
                                      <p:cBhvr>
                                        <p:cTn id="24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-8981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19879 -0.30463 " pathEditMode="relative" rAng="0" ptsTypes="AA">
                                      <p:cBhvr>
                                        <p:cTn id="30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81" grpId="0"/>
      <p:bldP spid="81" grpId="1"/>
      <p:bldP spid="91" grpId="0"/>
      <p:bldP spid="9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586" y="780556"/>
            <a:ext cx="4886325" cy="360997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82" y="4354288"/>
            <a:ext cx="1507742" cy="18593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4411" y="4424337"/>
            <a:ext cx="1579309" cy="173511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050794" y="2913209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718485" y="2098957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2249182" y="4228163"/>
            <a:ext cx="3185538" cy="954107"/>
            <a:chOff x="2249182" y="4228163"/>
            <a:chExt cx="3185538" cy="9541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Rectangle 29"/>
                <p:cNvSpPr/>
                <p:nvPr/>
              </p:nvSpPr>
              <p:spPr>
                <a:xfrm>
                  <a:off x="2289146" y="4228163"/>
                  <a:ext cx="3145573" cy="95410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6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3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18</a:t>
                  </a:r>
                </a:p>
                <a:p>
                  <a:pPr lvl="0" algn="ctr"/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So 6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×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30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prstClr val="black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 180</a:t>
                  </a:r>
                </a:p>
              </p:txBody>
            </p:sp>
          </mc:Choice>
          <mc:Fallback xmlns="">
            <p:sp>
              <p:nvSpPr>
                <p:cNvPr id="30" name="Rectangle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89146" y="4228163"/>
                  <a:ext cx="3145573" cy="954107"/>
                </a:xfrm>
                <a:prstGeom prst="rect">
                  <a:avLst/>
                </a:prstGeom>
                <a:blipFill>
                  <a:blip r:embed="rId8"/>
                  <a:stretch>
                    <a:fillRect t="-6410" b="-1794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1" name="Group 30"/>
            <p:cNvGrpSpPr/>
            <p:nvPr/>
          </p:nvGrpSpPr>
          <p:grpSpPr>
            <a:xfrm>
              <a:off x="2249182" y="4280629"/>
              <a:ext cx="3185538" cy="846829"/>
              <a:chOff x="2104495" y="566700"/>
              <a:chExt cx="5523525" cy="846829"/>
            </a:xfrm>
          </p:grpSpPr>
          <p:sp>
            <p:nvSpPr>
              <p:cNvPr id="32" name="Rounded Rectangular Callout 31"/>
              <p:cNvSpPr/>
              <p:nvPr/>
            </p:nvSpPr>
            <p:spPr>
              <a:xfrm>
                <a:off x="2104495" y="566700"/>
                <a:ext cx="5523525" cy="846829"/>
              </a:xfrm>
              <a:prstGeom prst="wedgeRoundRectCallout">
                <a:avLst>
                  <a:gd name="adj1" fmla="val -46556"/>
                  <a:gd name="adj2" fmla="val 78818"/>
                  <a:gd name="adj3" fmla="val 16667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176254" y="574615"/>
                <a:ext cx="545176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400" dirty="0"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36" name="Oval 35"/>
          <p:cNvSpPr/>
          <p:nvPr/>
        </p:nvSpPr>
        <p:spPr>
          <a:xfrm>
            <a:off x="3811502" y="3307859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/>
          <p:cNvGrpSpPr/>
          <p:nvPr/>
        </p:nvGrpSpPr>
        <p:grpSpPr>
          <a:xfrm>
            <a:off x="3331098" y="4403049"/>
            <a:ext cx="2895647" cy="1034852"/>
            <a:chOff x="2377671" y="4294101"/>
            <a:chExt cx="3185538" cy="1034852"/>
          </a:xfrm>
        </p:grpSpPr>
        <p:sp>
          <p:nvSpPr>
            <p:cNvPr id="38" name="Rectangle 37"/>
            <p:cNvSpPr/>
            <p:nvPr/>
          </p:nvSpPr>
          <p:spPr>
            <a:xfrm>
              <a:off x="2461999" y="4307839"/>
              <a:ext cx="303155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 wonder if I can score the same?  </a:t>
              </a:r>
            </a:p>
          </p:txBody>
        </p:sp>
        <p:sp>
          <p:nvSpPr>
            <p:cNvPr id="40" name="Rounded Rectangular Callout 39"/>
            <p:cNvSpPr/>
            <p:nvPr/>
          </p:nvSpPr>
          <p:spPr>
            <a:xfrm>
              <a:off x="2377671" y="4294101"/>
              <a:ext cx="3185538" cy="1034852"/>
            </a:xfrm>
            <a:prstGeom prst="wedgeRoundRectCallout">
              <a:avLst>
                <a:gd name="adj1" fmla="val 63501"/>
                <a:gd name="adj2" fmla="val 37169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1035593" y="3646402"/>
            <a:ext cx="10262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40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5232494" y="3553757"/>
                <a:ext cx="3054203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?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180</a:t>
                </a:r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494" y="3553757"/>
                <a:ext cx="3054203" cy="707886"/>
              </a:xfrm>
              <a:prstGeom prst="rect">
                <a:avLst/>
              </a:prstGeom>
              <a:blipFill>
                <a:blip r:embed="rId9"/>
                <a:stretch>
                  <a:fillRect l="-6986" t="-15517" r="-2196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43"/>
          <p:cNvSpPr/>
          <p:nvPr/>
        </p:nvSpPr>
        <p:spPr>
          <a:xfrm>
            <a:off x="696948" y="249026"/>
            <a:ext cx="7518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Where does Whitney’s counter need to land?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8292" y="942747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6498382" y="16372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96948" y="249026"/>
            <a:ext cx="7518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was Annie’s score?</a:t>
            </a:r>
          </a:p>
        </p:txBody>
      </p:sp>
      <p:sp>
        <p:nvSpPr>
          <p:cNvPr id="55" name="Oval 54"/>
          <p:cNvSpPr/>
          <p:nvPr/>
        </p:nvSpPr>
        <p:spPr>
          <a:xfrm>
            <a:off x="4740374" y="2566520"/>
            <a:ext cx="360000" cy="360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001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9" grpId="0" animBg="1"/>
      <p:bldP spid="29" grpId="1" animBg="1"/>
      <p:bldP spid="36" grpId="0" animBg="1"/>
      <p:bldP spid="7" grpId="0"/>
      <p:bldP spid="43" grpId="0"/>
      <p:bldP spid="44" grpId="0"/>
      <p:bldP spid="47" grpId="0"/>
      <p:bldP spid="47" grpId="1"/>
      <p:bldP spid="47" grpId="2"/>
      <p:bldP spid="51" grpId="0"/>
      <p:bldP spid="51" grpId="1"/>
      <p:bldP spid="5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4669377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4.2|8|9.1|7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4.3|12.4|7.5|12.1|10|12.8|4.5|4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3.9|2.1|16.1|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9|1.4|1.3|1.3|1.2|1.7|4.4|2.3|0.9|1.4|1.1|1|1.8|3.3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6|0.7|1.5|0.8|0.8|0.8|3.6|0.6|0.6|0.7|0.8|0.7|0.8|8|5|8.2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|0.6|0.6|0.8|0.4|0.8|0.5|0.5|0.8|3.1|0.7|0.7|0.7|5.3|0.8|0.6|0.4|0.4|0.6|0.4|0.6|0.6|2.7|0.8|0.8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4|14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.7|3|2.6|12.9|1|5.5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17.3|1.8|1.1|4.8|1|5.2|3.1|8.1|0.7|0.4|0.5|0.7|0.5|1.5|4.8|3|1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2|10|3.9|3.2|0.8|12.7|1.2|5.2|14.4|3.1|1|15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0573C5-07B4-4504-B50F-370948EEE97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11260</TotalTime>
  <Words>281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230</cp:revision>
  <dcterms:created xsi:type="dcterms:W3CDTF">2019-07-05T11:02:13Z</dcterms:created>
  <dcterms:modified xsi:type="dcterms:W3CDTF">2021-12-28T14:48:34Z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