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79" r:id="rId4"/>
    <p:sldId id="264" r:id="rId5"/>
    <p:sldId id="280" r:id="rId6"/>
    <p:sldId id="269" r:id="rId7"/>
    <p:sldId id="270" r:id="rId8"/>
    <p:sldId id="281" r:id="rId9"/>
    <p:sldId id="27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Public%20health%20campaign.doc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96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Varmints</a:t>
            </a:r>
            <a:endParaRPr lang="en-GB" sz="9600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15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How do you think we should communicate this information to the public? Discuss. What is the important information that needs to be conveyed.</a:t>
            </a:r>
            <a:endParaRPr lang="en-GB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80953" y="2468403"/>
            <a:ext cx="2076450" cy="1314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2383427"/>
            <a:ext cx="1523047" cy="2043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9681" y="2493917"/>
            <a:ext cx="2876550" cy="1457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6554" y="4933269"/>
            <a:ext cx="2609850" cy="16478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9070" y="4666570"/>
            <a:ext cx="1514475" cy="17049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6502" y="4066494"/>
            <a:ext cx="1666875" cy="1733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9940" y="2652372"/>
            <a:ext cx="847725" cy="1266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57311" y="4666570"/>
            <a:ext cx="14954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  <a:latin typeface="Tw Cen MT" panose="020B0602020104020603" pitchFamily="34" charset="0"/>
              </a:rPr>
              <a:t>Model text:</a:t>
            </a:r>
            <a:endParaRPr lang="en-GB" dirty="0">
              <a:solidFill>
                <a:srgbClr val="FF0000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 action="ppaction://hlinkfile"/>
              </a:rPr>
              <a:t>Public health campaign.docx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723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50949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You are going to create a poster, drawing from the discussions, notes and drawings you have produced.</a:t>
            </a:r>
            <a:endParaRPr lang="en-GB" sz="4000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886890"/>
            <a:ext cx="8915400" cy="3024331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Non – negotiables: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Presentation/handwriting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Punctuation – capital letters, full stops, exclamation marks, question marks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Finger spaces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Use the sentence constructor to help you check your work.</a:t>
            </a:r>
            <a:endParaRPr lang="en-GB" sz="2800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50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302" y="3119116"/>
            <a:ext cx="8911687" cy="1280890"/>
          </a:xfrm>
        </p:spPr>
        <p:txBody>
          <a:bodyPr/>
          <a:lstStyle/>
          <a:p>
            <a:r>
              <a:rPr lang="en-GB" dirty="0" smtClean="0"/>
              <a:t>Finished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562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22070"/>
            <a:ext cx="8911687" cy="1097280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Thursday</a:t>
            </a: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/>
            </a:r>
            <a:b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</a:br>
            <a:r>
              <a:rPr lang="en-GB" sz="28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Look at the poem below and on your desk:</a:t>
            </a:r>
            <a:endParaRPr lang="en-GB" sz="2800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071154"/>
            <a:ext cx="8915400" cy="5394960"/>
          </a:xfrm>
        </p:spPr>
        <p:txBody>
          <a:bodyPr>
            <a:normAutofit fontScale="25000" lnSpcReduction="20000"/>
          </a:bodyPr>
          <a:lstStyle/>
          <a:p>
            <a:r>
              <a:rPr lang="en-GB" sz="4300" u="sng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</a:t>
            </a:r>
            <a:r>
              <a:rPr lang="en-GB" sz="4300" u="sng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Blanket – Carol Ann Duffy</a:t>
            </a:r>
            <a:endParaRPr lang="en-GB" sz="4300" dirty="0">
              <a:solidFill>
                <a:srgbClr val="C00000"/>
              </a:solidFill>
              <a:latin typeface="Tw Cen MT" panose="020B0602020104020603" pitchFamily="34" charset="0"/>
            </a:endParaRPr>
          </a:p>
          <a:p>
            <a:pPr marL="0" indent="0">
              <a:buNone/>
            </a:pPr>
            <a:r>
              <a:rPr lang="en-GB" sz="43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The </a:t>
            </a: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ocean’s blanket is made of dark green seaweed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And golden mermaid’s hair.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We see a thousand starfish there.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blanket is made of crashing waves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And frothy, creamy foam.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It keeps us warm.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blanket is made of smiling dolphins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And lonely, singing whales.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We see the silver of the fishes’ scales.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blanket is made of waltzing octopuses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 and dancing, inky squid.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It keeps us hid.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blanket is made of hidden pearls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And spicy, salty smells.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We see the jewels of a million shells.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The ocean’s blanket is made of sunken ships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And we are drowned, are drowned.</a:t>
            </a:r>
          </a:p>
          <a:p>
            <a:pPr marL="0" indent="0">
              <a:buNone/>
            </a:pPr>
            <a:r>
              <a:rPr lang="en-GB" sz="4300" dirty="0">
                <a:solidFill>
                  <a:srgbClr val="C00000"/>
                </a:solidFill>
                <a:latin typeface="Tw Cen MT" panose="020B0602020104020603" pitchFamily="34" charset="0"/>
              </a:rPr>
              <a:t>Beneath the ocean’s blanket we will not be found.</a:t>
            </a:r>
          </a:p>
          <a:p>
            <a:pPr marL="0" indent="0">
              <a:buNone/>
            </a:pPr>
            <a:endParaRPr lang="en-GB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74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What are your initial responses?</a:t>
            </a:r>
            <a:endParaRPr lang="en-GB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What do you like? Dislike? Do you have any questions? What connections can you make with it?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Now as I read it again, think about the poet’s intention. 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What has the poet done to create this?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Tw Cen MT" panose="020B0602020104020603" pitchFamily="34" charset="0"/>
              </a:rPr>
              <a:t>How does the language affect you as a reader? Pick out effective language or imagery. How has the poet achieved the desired effect?</a:t>
            </a:r>
          </a:p>
          <a:p>
            <a:endParaRPr lang="en-GB" sz="2000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302" y="3119116"/>
            <a:ext cx="8911687" cy="1280890"/>
          </a:xfrm>
        </p:spPr>
        <p:txBody>
          <a:bodyPr/>
          <a:lstStyle/>
          <a:p>
            <a:r>
              <a:rPr lang="en-GB" dirty="0" smtClean="0"/>
              <a:t>Finished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5512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9637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239</TotalTime>
  <Words>302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Tw Cen MT</vt:lpstr>
      <vt:lpstr>Wingdings 3</vt:lpstr>
      <vt:lpstr>Wisp</vt:lpstr>
      <vt:lpstr>Varmints</vt:lpstr>
      <vt:lpstr>How do you think we should communicate this information to the public? Discuss. What is the important information that needs to be conveyed.</vt:lpstr>
      <vt:lpstr>Model text:</vt:lpstr>
      <vt:lpstr>You are going to create a poster, drawing from the discussions, notes and drawings you have produced.</vt:lpstr>
      <vt:lpstr>Finished</vt:lpstr>
      <vt:lpstr>Thursday Look at the poem below and on your desk:</vt:lpstr>
      <vt:lpstr>What are your initial responses?</vt:lpstr>
      <vt:lpstr>Finished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Varmints</dc:title>
  <dc:creator>Melanie Anderson</dc:creator>
  <cp:lastModifiedBy>Josh Palmer</cp:lastModifiedBy>
  <cp:revision>22</cp:revision>
  <dcterms:created xsi:type="dcterms:W3CDTF">2022-02-14T12:17:26Z</dcterms:created>
  <dcterms:modified xsi:type="dcterms:W3CDTF">2022-02-19T15:51:11Z</dcterms:modified>
</cp:coreProperties>
</file>