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74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69579F-B5A0-CA04-9F65-26B892CA4F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965138-CF3F-ECB6-25EE-347EE1D8F6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D8130B-53A7-91BB-64DB-108E5A1DA2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FD5CB-6DFD-47A3-BE10-9416F1597447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E04FBE-3C1C-52AC-1C6D-69458999E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2082DD-2EEB-6175-1DCD-30A49418A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4A304-7856-4C42-9779-DFC1BBEDE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9551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88E1E8-EA15-9BA7-8D5F-571DDA455A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8E5F88-0D04-57A3-DE27-90C61087E4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909F37-E673-0271-554D-2F9EC2DA58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FD5CB-6DFD-47A3-BE10-9416F1597447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805F55-B5D6-8F03-2DF0-BD471DB3D4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8CFC26-09A2-8908-6B60-D937C357ED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4A304-7856-4C42-9779-DFC1BBEDE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857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9A378D-33E4-2675-E04B-B57776D84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1E54BE-FB2B-E21F-8967-DA97D22432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37D7E6-19C5-FDB3-1490-F07474A22C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FD5CB-6DFD-47A3-BE10-9416F1597447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D6900B-3CC9-44EE-E8FF-899B4C445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3BD32C-DCBC-D2C7-048E-632A01B751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4A304-7856-4C42-9779-DFC1BBEDE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206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D06FD6-E7BD-780C-0A29-CD5933D33D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36067A-A866-8F27-F2D5-C0570DD2F6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7BF156-305A-9BFC-CA79-BAE4015E3B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2DDC4B-920A-3308-36C0-C29B22F38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FD5CB-6DFD-47A3-BE10-9416F1597447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2C088E-76F7-2536-B7FB-4B58D5F909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8E9163-5D62-AEA8-7FC9-42F131B5D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4A304-7856-4C42-9779-DFC1BBEDE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679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A9B14B-BDC4-A827-4915-CFF6EA0F5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A229AB-7A8B-B635-9EF1-6EA2C020B4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EDE347-8D06-F147-E3AC-F8D78E2186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BE3D1D-952F-2AE6-6F2A-A900FA4855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7168075-BA1D-4B3F-9FBC-132E9600C1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D7DC68E-F271-8B8C-8546-CCFF87A2E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FD5CB-6DFD-47A3-BE10-9416F1597447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2167CC-CF76-28F8-6E39-2F1F816B52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CB5EE29-EBC8-50EF-1EB9-43297339B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4A304-7856-4C42-9779-DFC1BBEDE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137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19293F-5DE7-2C0E-D744-6CF8F732CF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101FCE-E3ED-1A0D-B6F4-DC5AC08CFA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FD5CB-6DFD-47A3-BE10-9416F1597447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7E590BF-EFA5-113A-54E6-142F016A5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609053-3A73-B8AC-F7C2-A0ABD4A1D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4A304-7856-4C42-9779-DFC1BBEDE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690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05D2256-2630-8A24-0011-689B9929C8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FD5CB-6DFD-47A3-BE10-9416F1597447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32F81A9-ED2D-0DBC-B9F1-E62AD29C1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CC83A3-68F5-7F06-62C3-946C4A3F79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4A304-7856-4C42-9779-DFC1BBEDE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423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DED758-84E9-E8FB-7E7E-B21AE5277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331168-6FD0-900A-0B59-8E2F746154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46D1CB-139A-4C04-621C-0B7BAF5A2E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68AA6F-0F6D-5E1D-99BE-245F6CC28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FD5CB-6DFD-47A3-BE10-9416F1597447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B54A61-7EC2-DC25-F482-AA744FBA3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A97F7B-C7A5-7B5D-F16B-67A55D713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4A304-7856-4C42-9779-DFC1BBEDE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149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47E7DC-10D8-315C-A99A-6AA1B5A837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80090EC-4F3A-27F8-4067-B41D32C0A0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2E99C3-B1CA-B4CB-4B1D-B33897CAA4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4B9F6E-9F7E-5B6C-0FD5-96E3738DE1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FD5CB-6DFD-47A3-BE10-9416F1597447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A1127A-9D91-9080-23B4-DA6E7A5803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3CB07F-36A4-BE89-3E1B-401819A9E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4A304-7856-4C42-9779-DFC1BBEDE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8899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B7E72-11B8-8910-CEB5-23A781C5D4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EFEE0B-3634-CFDB-E747-DE7C1D1C26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22615B-0FFE-B68B-5CE5-444A55E4A9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FD5CB-6DFD-47A3-BE10-9416F1597447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E35E8-DF47-322B-AB2A-97FF0F7292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63E6E5-281F-2F09-00FB-1D5315F05B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4A304-7856-4C42-9779-DFC1BBEDE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59861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A3CAABD-1BA4-CF8A-9BE8-9FB9CA0379F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20F25D-D1A8-666A-34AE-B9DDBDB784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9DD624-4263-E8E1-902E-204CDA55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FD5CB-6DFD-47A3-BE10-9416F1597447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6D7C85-08F4-306E-5940-058CE2FB34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C7E7F9-309A-F107-5D12-A3589C74D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4A304-7856-4C42-9779-DFC1BBEDE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3740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4484DC5-6C22-7467-DACA-983B02A845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F59622-22E6-0B38-DAC1-2C3279EEA7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1A3207-A29A-B09D-9AEE-297B9ABE6F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5DFD5CB-6DFD-47A3-BE10-9416F1597447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0AFA66-0861-E59A-6D5D-9AF6D4E755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74A77F-2174-C23D-8CB8-356BC49B0C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914A304-7856-4C42-9779-DFC1BBEDE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3411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774A9-F3CB-5EBB-7B98-87A4A467D54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Residential 2025!!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FC09782B-A27B-2E1D-1931-A6C5B1816CA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6360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189">
            <a:extLst>
              <a:ext uri="{FF2B5EF4-FFF2-40B4-BE49-F238E27FC236}">
                <a16:creationId xmlns:a16="http://schemas.microsoft.com/office/drawing/2014/main" id="{642082A7-3AFA-CB77-8F71-12225592BC5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324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191">
            <a:extLst>
              <a:ext uri="{FF2B5EF4-FFF2-40B4-BE49-F238E27FC236}">
                <a16:creationId xmlns:a16="http://schemas.microsoft.com/office/drawing/2014/main" id="{14E45DCA-DEF2-A91C-6EC4-BAE01B84150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306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193">
            <a:extLst>
              <a:ext uri="{FF2B5EF4-FFF2-40B4-BE49-F238E27FC236}">
                <a16:creationId xmlns:a16="http://schemas.microsoft.com/office/drawing/2014/main" id="{D47C4648-0CF4-736F-6A25-72F8FA6F8F1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559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194">
            <a:extLst>
              <a:ext uri="{FF2B5EF4-FFF2-40B4-BE49-F238E27FC236}">
                <a16:creationId xmlns:a16="http://schemas.microsoft.com/office/drawing/2014/main" id="{D207A1CE-7DBB-4529-1DE8-A24678F1592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0288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195">
            <a:extLst>
              <a:ext uri="{FF2B5EF4-FFF2-40B4-BE49-F238E27FC236}">
                <a16:creationId xmlns:a16="http://schemas.microsoft.com/office/drawing/2014/main" id="{434FEEC5-2A43-E14D-E4A6-8575C7FC26E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6961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196">
            <a:extLst>
              <a:ext uri="{FF2B5EF4-FFF2-40B4-BE49-F238E27FC236}">
                <a16:creationId xmlns:a16="http://schemas.microsoft.com/office/drawing/2014/main" id="{2804BDBF-79B4-768A-8634-EFD52F138C7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0256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197">
            <a:extLst>
              <a:ext uri="{FF2B5EF4-FFF2-40B4-BE49-F238E27FC236}">
                <a16:creationId xmlns:a16="http://schemas.microsoft.com/office/drawing/2014/main" id="{7B51C230-9A79-B49F-6F3D-AAC3CE9CEDF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3749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199">
            <a:extLst>
              <a:ext uri="{FF2B5EF4-FFF2-40B4-BE49-F238E27FC236}">
                <a16:creationId xmlns:a16="http://schemas.microsoft.com/office/drawing/2014/main" id="{C1A432EA-B756-4142-7DFC-3E6CB571D25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0908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00">
            <a:extLst>
              <a:ext uri="{FF2B5EF4-FFF2-40B4-BE49-F238E27FC236}">
                <a16:creationId xmlns:a16="http://schemas.microsoft.com/office/drawing/2014/main" id="{5943994A-2EC8-872A-1429-587437B0A11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2583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01">
            <a:extLst>
              <a:ext uri="{FF2B5EF4-FFF2-40B4-BE49-F238E27FC236}">
                <a16:creationId xmlns:a16="http://schemas.microsoft.com/office/drawing/2014/main" id="{FB56989F-F702-31D0-9E52-34E29E1C4B8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0076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02">
            <a:extLst>
              <a:ext uri="{FF2B5EF4-FFF2-40B4-BE49-F238E27FC236}">
                <a16:creationId xmlns:a16="http://schemas.microsoft.com/office/drawing/2014/main" id="{A45ED9FE-51B7-110E-C317-FA4105B8AC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0335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03">
            <a:extLst>
              <a:ext uri="{FF2B5EF4-FFF2-40B4-BE49-F238E27FC236}">
                <a16:creationId xmlns:a16="http://schemas.microsoft.com/office/drawing/2014/main" id="{FEBC63B4-3547-5155-F17F-9916FA46C2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3725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04">
            <a:extLst>
              <a:ext uri="{FF2B5EF4-FFF2-40B4-BE49-F238E27FC236}">
                <a16:creationId xmlns:a16="http://schemas.microsoft.com/office/drawing/2014/main" id="{65CF70DF-5CD9-A32F-5C01-88281515D0E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6400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05">
            <a:extLst>
              <a:ext uri="{FF2B5EF4-FFF2-40B4-BE49-F238E27FC236}">
                <a16:creationId xmlns:a16="http://schemas.microsoft.com/office/drawing/2014/main" id="{0B2D5C9C-052D-DAE2-AF73-707457FAEC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2964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06">
            <a:extLst>
              <a:ext uri="{FF2B5EF4-FFF2-40B4-BE49-F238E27FC236}">
                <a16:creationId xmlns:a16="http://schemas.microsoft.com/office/drawing/2014/main" id="{A8CBF5EF-A85B-45C0-0C30-85460B9D8D7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2321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07">
            <a:extLst>
              <a:ext uri="{FF2B5EF4-FFF2-40B4-BE49-F238E27FC236}">
                <a16:creationId xmlns:a16="http://schemas.microsoft.com/office/drawing/2014/main" id="{DA0ADC16-61A5-39D3-D0A9-DFF73B05DE3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0468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08">
            <a:extLst>
              <a:ext uri="{FF2B5EF4-FFF2-40B4-BE49-F238E27FC236}">
                <a16:creationId xmlns:a16="http://schemas.microsoft.com/office/drawing/2014/main" id="{37A9B89D-B126-E347-0E7C-AD3087CDC1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6543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09">
            <a:extLst>
              <a:ext uri="{FF2B5EF4-FFF2-40B4-BE49-F238E27FC236}">
                <a16:creationId xmlns:a16="http://schemas.microsoft.com/office/drawing/2014/main" id="{8FF4B5CF-6728-5CD1-0EF0-03CB3CB379E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741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10">
            <a:extLst>
              <a:ext uri="{FF2B5EF4-FFF2-40B4-BE49-F238E27FC236}">
                <a16:creationId xmlns:a16="http://schemas.microsoft.com/office/drawing/2014/main" id="{E84484C2-7CDE-0359-C0FA-E8CB9FB7DC3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3244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11">
            <a:extLst>
              <a:ext uri="{FF2B5EF4-FFF2-40B4-BE49-F238E27FC236}">
                <a16:creationId xmlns:a16="http://schemas.microsoft.com/office/drawing/2014/main" id="{BAF6A03F-3FF5-A989-0655-BE889C13844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2671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12">
            <a:extLst>
              <a:ext uri="{FF2B5EF4-FFF2-40B4-BE49-F238E27FC236}">
                <a16:creationId xmlns:a16="http://schemas.microsoft.com/office/drawing/2014/main" id="{052FAD54-5BD7-2040-AC1B-6333D84D382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221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14">
            <a:extLst>
              <a:ext uri="{FF2B5EF4-FFF2-40B4-BE49-F238E27FC236}">
                <a16:creationId xmlns:a16="http://schemas.microsoft.com/office/drawing/2014/main" id="{03F8CD4B-4F8B-F48C-7E36-53FBF91E99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7861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16">
            <a:extLst>
              <a:ext uri="{FF2B5EF4-FFF2-40B4-BE49-F238E27FC236}">
                <a16:creationId xmlns:a16="http://schemas.microsoft.com/office/drawing/2014/main" id="{4B390C20-E2A5-9D75-9769-2029E244E9D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8779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18">
            <a:extLst>
              <a:ext uri="{FF2B5EF4-FFF2-40B4-BE49-F238E27FC236}">
                <a16:creationId xmlns:a16="http://schemas.microsoft.com/office/drawing/2014/main" id="{111E72C5-C86A-3FC7-1E12-E65B4EE1AC8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4711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19">
            <a:extLst>
              <a:ext uri="{FF2B5EF4-FFF2-40B4-BE49-F238E27FC236}">
                <a16:creationId xmlns:a16="http://schemas.microsoft.com/office/drawing/2014/main" id="{9ABFFFB1-6AF0-3829-A847-807AEF50E94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9091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20">
            <a:extLst>
              <a:ext uri="{FF2B5EF4-FFF2-40B4-BE49-F238E27FC236}">
                <a16:creationId xmlns:a16="http://schemas.microsoft.com/office/drawing/2014/main" id="{35CC708E-281F-5477-1264-04A6572AFF4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9904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22">
            <a:extLst>
              <a:ext uri="{FF2B5EF4-FFF2-40B4-BE49-F238E27FC236}">
                <a16:creationId xmlns:a16="http://schemas.microsoft.com/office/drawing/2014/main" id="{994C1BA7-DCE1-6B66-8D3F-DF67C078F8E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28611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23">
            <a:extLst>
              <a:ext uri="{FF2B5EF4-FFF2-40B4-BE49-F238E27FC236}">
                <a16:creationId xmlns:a16="http://schemas.microsoft.com/office/drawing/2014/main" id="{AD637A64-3BA1-4F2B-2D3B-3AFA9683FA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3501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24">
            <a:extLst>
              <a:ext uri="{FF2B5EF4-FFF2-40B4-BE49-F238E27FC236}">
                <a16:creationId xmlns:a16="http://schemas.microsoft.com/office/drawing/2014/main" id="{E2E5C4A5-6B26-4533-CE38-81C7D98A280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76590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25">
            <a:extLst>
              <a:ext uri="{FF2B5EF4-FFF2-40B4-BE49-F238E27FC236}">
                <a16:creationId xmlns:a16="http://schemas.microsoft.com/office/drawing/2014/main" id="{138B42CA-0466-168E-1F33-ECBDED483B8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8797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26">
            <a:extLst>
              <a:ext uri="{FF2B5EF4-FFF2-40B4-BE49-F238E27FC236}">
                <a16:creationId xmlns:a16="http://schemas.microsoft.com/office/drawing/2014/main" id="{B73318B1-A702-F9C5-8172-B92B8B93E1D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40548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27">
            <a:extLst>
              <a:ext uri="{FF2B5EF4-FFF2-40B4-BE49-F238E27FC236}">
                <a16:creationId xmlns:a16="http://schemas.microsoft.com/office/drawing/2014/main" id="{FFFFBF60-1D72-954A-E9D6-CB8D097EFF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60914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28">
            <a:extLst>
              <a:ext uri="{FF2B5EF4-FFF2-40B4-BE49-F238E27FC236}">
                <a16:creationId xmlns:a16="http://schemas.microsoft.com/office/drawing/2014/main" id="{55653584-6F43-12E3-F37A-357886E51E4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46779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29">
            <a:extLst>
              <a:ext uri="{FF2B5EF4-FFF2-40B4-BE49-F238E27FC236}">
                <a16:creationId xmlns:a16="http://schemas.microsoft.com/office/drawing/2014/main" id="{1EF28034-D7B8-42B4-3934-039C6FA131B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38944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30">
            <a:extLst>
              <a:ext uri="{FF2B5EF4-FFF2-40B4-BE49-F238E27FC236}">
                <a16:creationId xmlns:a16="http://schemas.microsoft.com/office/drawing/2014/main" id="{C1407561-3D37-33FA-1CF4-219B96CD61E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25253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31">
            <a:extLst>
              <a:ext uri="{FF2B5EF4-FFF2-40B4-BE49-F238E27FC236}">
                <a16:creationId xmlns:a16="http://schemas.microsoft.com/office/drawing/2014/main" id="{1850C145-D869-B04E-5642-D40FEC029A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16070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32">
            <a:extLst>
              <a:ext uri="{FF2B5EF4-FFF2-40B4-BE49-F238E27FC236}">
                <a16:creationId xmlns:a16="http://schemas.microsoft.com/office/drawing/2014/main" id="{C2D02E5C-CBEF-E3DE-9CCB-00D76BD186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10260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35">
            <a:extLst>
              <a:ext uri="{FF2B5EF4-FFF2-40B4-BE49-F238E27FC236}">
                <a16:creationId xmlns:a16="http://schemas.microsoft.com/office/drawing/2014/main" id="{775B2770-4B41-6A35-620A-0731ADFB612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54812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36">
            <a:extLst>
              <a:ext uri="{FF2B5EF4-FFF2-40B4-BE49-F238E27FC236}">
                <a16:creationId xmlns:a16="http://schemas.microsoft.com/office/drawing/2014/main" id="{169C9E4F-B861-2C29-B9B2-BCC4ACB171C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51279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37">
            <a:extLst>
              <a:ext uri="{FF2B5EF4-FFF2-40B4-BE49-F238E27FC236}">
                <a16:creationId xmlns:a16="http://schemas.microsoft.com/office/drawing/2014/main" id="{54786905-A606-92BE-A323-6122E0F9E42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56865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38">
            <a:extLst>
              <a:ext uri="{FF2B5EF4-FFF2-40B4-BE49-F238E27FC236}">
                <a16:creationId xmlns:a16="http://schemas.microsoft.com/office/drawing/2014/main" id="{F82864A8-1837-D1A4-0293-A37525B73F3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73704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39">
            <a:extLst>
              <a:ext uri="{FF2B5EF4-FFF2-40B4-BE49-F238E27FC236}">
                <a16:creationId xmlns:a16="http://schemas.microsoft.com/office/drawing/2014/main" id="{5B24284A-93AA-CFC2-3F4E-1BC313CD2D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30675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40">
            <a:extLst>
              <a:ext uri="{FF2B5EF4-FFF2-40B4-BE49-F238E27FC236}">
                <a16:creationId xmlns:a16="http://schemas.microsoft.com/office/drawing/2014/main" id="{80E557E7-D4B7-F257-90C5-4CCC5658E3C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33413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41">
            <a:extLst>
              <a:ext uri="{FF2B5EF4-FFF2-40B4-BE49-F238E27FC236}">
                <a16:creationId xmlns:a16="http://schemas.microsoft.com/office/drawing/2014/main" id="{CA456147-FB54-92D0-265B-DA1BE2CEE3F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36799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humbnail_IMG_4638(1)">
            <a:extLst>
              <a:ext uri="{FF2B5EF4-FFF2-40B4-BE49-F238E27FC236}">
                <a16:creationId xmlns:a16="http://schemas.microsoft.com/office/drawing/2014/main" id="{587ABA32-B506-05D5-F384-D2DFF5432BE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7900" y="0"/>
            <a:ext cx="51546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70350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humbnail_IMG_4638">
            <a:extLst>
              <a:ext uri="{FF2B5EF4-FFF2-40B4-BE49-F238E27FC236}">
                <a16:creationId xmlns:a16="http://schemas.microsoft.com/office/drawing/2014/main" id="{5BBF4B07-0DFA-AF1D-4439-15A04BC28D9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7900" y="0"/>
            <a:ext cx="51546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37417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humbnail_IMG_4639(1)">
            <a:extLst>
              <a:ext uri="{FF2B5EF4-FFF2-40B4-BE49-F238E27FC236}">
                <a16:creationId xmlns:a16="http://schemas.microsoft.com/office/drawing/2014/main" id="{08E5713B-C3A6-DECF-FEB2-57B0A5748A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7900" y="0"/>
            <a:ext cx="51546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83417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humbnail_IMG_4639">
            <a:extLst>
              <a:ext uri="{FF2B5EF4-FFF2-40B4-BE49-F238E27FC236}">
                <a16:creationId xmlns:a16="http://schemas.microsoft.com/office/drawing/2014/main" id="{922B44F5-0433-14FB-F965-F8D09596FDF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7900" y="0"/>
            <a:ext cx="51546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01524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humbnail_IMG_4640(1)">
            <a:extLst>
              <a:ext uri="{FF2B5EF4-FFF2-40B4-BE49-F238E27FC236}">
                <a16:creationId xmlns:a16="http://schemas.microsoft.com/office/drawing/2014/main" id="{3E2EBFAB-1B8E-88FD-652E-2EC0424176F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1075" y="0"/>
            <a:ext cx="51482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76543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humbnail_IMG_4640">
            <a:extLst>
              <a:ext uri="{FF2B5EF4-FFF2-40B4-BE49-F238E27FC236}">
                <a16:creationId xmlns:a16="http://schemas.microsoft.com/office/drawing/2014/main" id="{8AA5A3A1-386D-4960-DDB5-24C9580204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7900" y="0"/>
            <a:ext cx="51546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25589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humbnail_IMG_4641(1)">
            <a:extLst>
              <a:ext uri="{FF2B5EF4-FFF2-40B4-BE49-F238E27FC236}">
                <a16:creationId xmlns:a16="http://schemas.microsoft.com/office/drawing/2014/main" id="{08E16F4E-F3F0-9678-57BF-9974EB2095F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7900" y="0"/>
            <a:ext cx="51546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10405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humbnail_IMG_4641">
            <a:extLst>
              <a:ext uri="{FF2B5EF4-FFF2-40B4-BE49-F238E27FC236}">
                <a16:creationId xmlns:a16="http://schemas.microsoft.com/office/drawing/2014/main" id="{84294444-C85A-37C6-B2BF-6A3C8A6AD69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7900" y="0"/>
            <a:ext cx="51546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29781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humbnail_IMG_4642(1)">
            <a:extLst>
              <a:ext uri="{FF2B5EF4-FFF2-40B4-BE49-F238E27FC236}">
                <a16:creationId xmlns:a16="http://schemas.microsoft.com/office/drawing/2014/main" id="{E83A309C-DC67-F0C1-7512-33F4E689C74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7900" y="0"/>
            <a:ext cx="51546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86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humbnail_IMG_4642">
            <a:extLst>
              <a:ext uri="{FF2B5EF4-FFF2-40B4-BE49-F238E27FC236}">
                <a16:creationId xmlns:a16="http://schemas.microsoft.com/office/drawing/2014/main" id="{B0DCA107-96C4-529E-A85D-7BEF00EC2CD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1075" y="0"/>
            <a:ext cx="51482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65165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humbnail_IMG_4643(1)">
            <a:extLst>
              <a:ext uri="{FF2B5EF4-FFF2-40B4-BE49-F238E27FC236}">
                <a16:creationId xmlns:a16="http://schemas.microsoft.com/office/drawing/2014/main" id="{E4CF0E37-0752-0E00-469B-8DE2BB61458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7900" y="0"/>
            <a:ext cx="51546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49552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humbnail_IMG_4643">
            <a:extLst>
              <a:ext uri="{FF2B5EF4-FFF2-40B4-BE49-F238E27FC236}">
                <a16:creationId xmlns:a16="http://schemas.microsoft.com/office/drawing/2014/main" id="{428BEFC4-9FC8-3CA5-B695-14B3F482668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7900" y="0"/>
            <a:ext cx="51546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49357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humbnail_IMG_4644">
            <a:extLst>
              <a:ext uri="{FF2B5EF4-FFF2-40B4-BE49-F238E27FC236}">
                <a16:creationId xmlns:a16="http://schemas.microsoft.com/office/drawing/2014/main" id="{41C2B655-5A9F-DCDC-8C28-9E61EAAA91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7900" y="0"/>
            <a:ext cx="51546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06588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humbnail_IMG_4646">
            <a:extLst>
              <a:ext uri="{FF2B5EF4-FFF2-40B4-BE49-F238E27FC236}">
                <a16:creationId xmlns:a16="http://schemas.microsoft.com/office/drawing/2014/main" id="{94B7A02F-EBD1-7667-17D1-2281FB9EF6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7900" y="0"/>
            <a:ext cx="51546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3691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humbnail_IMG_4647">
            <a:extLst>
              <a:ext uri="{FF2B5EF4-FFF2-40B4-BE49-F238E27FC236}">
                <a16:creationId xmlns:a16="http://schemas.microsoft.com/office/drawing/2014/main" id="{454D3164-E3D3-8142-838D-06B21D6A3D0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7900" y="0"/>
            <a:ext cx="51546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25056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humbnail_IMG_4648">
            <a:extLst>
              <a:ext uri="{FF2B5EF4-FFF2-40B4-BE49-F238E27FC236}">
                <a16:creationId xmlns:a16="http://schemas.microsoft.com/office/drawing/2014/main" id="{B95693FC-EA19-9328-8A7D-B07CCBDE95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7900" y="0"/>
            <a:ext cx="51546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26738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humbnail_IMG_4649">
            <a:extLst>
              <a:ext uri="{FF2B5EF4-FFF2-40B4-BE49-F238E27FC236}">
                <a16:creationId xmlns:a16="http://schemas.microsoft.com/office/drawing/2014/main" id="{935D7B4B-B2C8-BE7B-DEB0-4F632EB3375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7900" y="0"/>
            <a:ext cx="51546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49423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humbnail_IMG_4650">
            <a:extLst>
              <a:ext uri="{FF2B5EF4-FFF2-40B4-BE49-F238E27FC236}">
                <a16:creationId xmlns:a16="http://schemas.microsoft.com/office/drawing/2014/main" id="{83B71FF9-1B22-521A-9947-EBBEBECC5FF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59418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humbnail_IMG_4652">
            <a:extLst>
              <a:ext uri="{FF2B5EF4-FFF2-40B4-BE49-F238E27FC236}">
                <a16:creationId xmlns:a16="http://schemas.microsoft.com/office/drawing/2014/main" id="{6AAAF207-A87A-DD4D-BEF7-B7D7267E8FE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7900" y="0"/>
            <a:ext cx="51546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499285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humbnail_IMG_4654">
            <a:extLst>
              <a:ext uri="{FF2B5EF4-FFF2-40B4-BE49-F238E27FC236}">
                <a16:creationId xmlns:a16="http://schemas.microsoft.com/office/drawing/2014/main" id="{6FA5D95E-3C8F-8FE0-5C0B-EC77211F14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7900" y="0"/>
            <a:ext cx="51546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8046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</Words>
  <Application>Microsoft Office PowerPoint</Application>
  <PresentationFormat>Widescreen</PresentationFormat>
  <Paragraphs>1</Paragraphs>
  <Slides>65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65</vt:i4>
      </vt:variant>
    </vt:vector>
  </HeadingPairs>
  <TitlesOfParts>
    <vt:vector size="69" baseType="lpstr">
      <vt:lpstr>Aptos</vt:lpstr>
      <vt:lpstr>Aptos Display</vt:lpstr>
      <vt:lpstr>Arial</vt:lpstr>
      <vt:lpstr>Office Theme</vt:lpstr>
      <vt:lpstr>Residential 2025!!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Residential 2025!!</dc:title>
  <dc:creator>Frances Walker</dc:creator>
  <cp:lastModifiedBy>Frances Ascroft-Walker</cp:lastModifiedBy>
  <cp:revision>2</cp:revision>
  <dcterms:created xsi:type="dcterms:W3CDTF">2025-10-14T09:09:19Z</dcterms:created>
  <dcterms:modified xsi:type="dcterms:W3CDTF">2025-10-24T14:32:56Z</dcterms:modified>
</cp:coreProperties>
</file>