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6" r:id="rId4"/>
    <p:sldId id="289" r:id="rId5"/>
    <p:sldId id="290" r:id="rId6"/>
    <p:sldId id="291" r:id="rId7"/>
    <p:sldId id="292" r:id="rId8"/>
    <p:sldId id="293" r:id="rId9"/>
    <p:sldId id="277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2F3FE"/>
    <a:srgbClr val="30B6BB"/>
    <a:srgbClr val="FAF5DA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194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twinkl.co.uk/resources/number-mathematics-early-years/early-years-calculating/early-years-addition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number-mathematics-early-years/early-years-calculating/early-years-addition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0A62CB-B9E8-4B2D-89E7-008C8D55B39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679" y="3837960"/>
            <a:ext cx="2439734" cy="12239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5AB894-D8AB-4ED2-9868-517E0991D57C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589" y="3837960"/>
            <a:ext cx="1213264" cy="1217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86721134-DE20-4C9E-9400-253BB9C67CA8}"/>
              </a:ext>
            </a:extLst>
          </p:cNvPr>
          <p:cNvSpPr/>
          <p:nvPr/>
        </p:nvSpPr>
        <p:spPr>
          <a:xfrm>
            <a:off x="574254" y="2719895"/>
            <a:ext cx="3416060" cy="341606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AF3E19-8738-4585-81D9-2366A72EEB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014" y="3191773"/>
            <a:ext cx="2333167" cy="233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76309"/>
            <a:ext cx="8220075" cy="994306"/>
          </a:xfrm>
        </p:spPr>
        <p:txBody>
          <a:bodyPr/>
          <a:lstStyle/>
          <a:p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Instructions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25854"/>
            <a:ext cx="7632700" cy="17389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Each slide shows a part-whole model based on number bonds of 5. </a:t>
            </a:r>
          </a:p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Some parts of the model are missing. </a:t>
            </a:r>
          </a:p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Can you work out the missing number shapes? </a:t>
            </a:r>
          </a:p>
          <a:p>
            <a:pPr marL="228600" indent="-114300" algn="ctr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>
                <a:latin typeface="Twinkl" pitchFamily="2" charset="0"/>
              </a:rPr>
              <a:t>Can you say the number bond of 5?</a:t>
            </a:r>
            <a:endParaRPr lang="en-US" dirty="0">
              <a:latin typeface="Twinkl" pitchFamily="2" charset="0"/>
              <a:sym typeface="NTR"/>
            </a:endParaRPr>
          </a:p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Choose the correct number shape to complete the part-whole model and make a number bond of 5.</a:t>
            </a:r>
            <a:endParaRPr lang="en-US" dirty="0">
              <a:latin typeface="Twinkl" pitchFamily="2" charset="0"/>
              <a:sym typeface="NTR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5FFA45E-0CC9-4436-9AA9-2B723DDDD573}"/>
              </a:ext>
            </a:extLst>
          </p:cNvPr>
          <p:cNvGrpSpPr/>
          <p:nvPr/>
        </p:nvGrpSpPr>
        <p:grpSpPr>
          <a:xfrm>
            <a:off x="2663825" y="3161186"/>
            <a:ext cx="3816350" cy="2983395"/>
            <a:chOff x="755650" y="1414732"/>
            <a:chExt cx="5984204" cy="4678094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2D621411-B3AF-47D5-A517-366798B629A9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B05CE4D-76C8-41A8-A6AB-F08F7F97C197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6398B9F-67A8-445D-B55C-4502E952CBD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CA20C3D3-4C72-4EB7-AD68-B743151779A2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3735F63-D08D-4B15-8E2E-36A7086FD949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FDD5C2D3-A120-4139-9C7A-04B8471B7C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665" y="5337378"/>
            <a:ext cx="686229" cy="3442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25FA9A4-4D03-42F0-9EDB-DB069034C9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187" y="5108483"/>
            <a:ext cx="686611" cy="68775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7FF0973-DD40-4183-9C3F-17BECA1E7CCB}"/>
              </a:ext>
            </a:extLst>
          </p:cNvPr>
          <p:cNvSpPr txBox="1"/>
          <p:nvPr/>
        </p:nvSpPr>
        <p:spPr>
          <a:xfrm>
            <a:off x="3873210" y="3170179"/>
            <a:ext cx="139758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9" name="Numicon 2">
            <a:extLst>
              <a:ext uri="{FF2B5EF4-FFF2-40B4-BE49-F238E27FC236}">
                <a16:creationId xmlns:a16="http://schemas.microsoft.com/office/drawing/2014/main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04" y="2748445"/>
            <a:ext cx="591838" cy="29690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1B17921-F268-47F9-A4DA-159A944AC1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535" y="4589379"/>
            <a:ext cx="902629" cy="904128"/>
          </a:xfrm>
          <a:prstGeom prst="rect">
            <a:avLst/>
          </a:prstGeom>
        </p:spPr>
      </p:pic>
      <p:pic>
        <p:nvPicPr>
          <p:cNvPr id="18" name="Numicon 3">
            <a:extLst>
              <a:ext uri="{FF2B5EF4-FFF2-40B4-BE49-F238E27FC236}">
                <a16:creationId xmlns:a16="http://schemas.microsoft.com/office/drawing/2014/main" id="{A0258939-9539-4DC5-9578-5402A5818D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3642116"/>
            <a:ext cx="592167" cy="593150"/>
          </a:xfrm>
          <a:prstGeom prst="rect">
            <a:avLst/>
          </a:prstGeom>
        </p:spPr>
      </p:pic>
      <p:pic>
        <p:nvPicPr>
          <p:cNvPr id="19" name="Numicon 1">
            <a:extLst>
              <a:ext uri="{FF2B5EF4-FFF2-40B4-BE49-F238E27FC236}">
                <a16:creationId xmlns:a16="http://schemas.microsoft.com/office/drawing/2014/main" id="{F5E96217-454D-4733-90D8-BA6D592A9B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998" y="1697976"/>
            <a:ext cx="295920" cy="296903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09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96296E-6 L -0.24184 0.4689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1" y="2344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9" name="Numicon 2">
            <a:extLst>
              <a:ext uri="{FF2B5EF4-FFF2-40B4-BE49-F238E27FC236}">
                <a16:creationId xmlns:a16="http://schemas.microsoft.com/office/drawing/2014/main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04" y="3792303"/>
            <a:ext cx="591838" cy="29690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Numicon 3">
            <a:extLst>
              <a:ext uri="{FF2B5EF4-FFF2-40B4-BE49-F238E27FC236}">
                <a16:creationId xmlns:a16="http://schemas.microsoft.com/office/drawing/2014/main" id="{A0258939-9539-4DC5-9578-5402A5818D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1541577"/>
            <a:ext cx="592167" cy="59315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EFDBFC9-21A0-4CB1-BB3A-35C3191685C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856" y="4587368"/>
            <a:ext cx="902629" cy="90412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E59D4C0-15C9-4D5A-A815-F7B321B88F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291" y="2591846"/>
            <a:ext cx="592167" cy="593150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6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-0.23681 0.1645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40" y="821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Numicon 3">
            <a:extLst>
              <a:ext uri="{FF2B5EF4-FFF2-40B4-BE49-F238E27FC236}">
                <a16:creationId xmlns:a16="http://schemas.microsoft.com/office/drawing/2014/main" id="{A0258939-9539-4DC5-9578-5402A5818D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2591847"/>
            <a:ext cx="592167" cy="593150"/>
          </a:xfrm>
          <a:prstGeom prst="rect">
            <a:avLst/>
          </a:prstGeom>
        </p:spPr>
      </p:pic>
      <p:pic>
        <p:nvPicPr>
          <p:cNvPr id="19" name="Numicon 1">
            <a:extLst>
              <a:ext uri="{FF2B5EF4-FFF2-40B4-BE49-F238E27FC236}">
                <a16:creationId xmlns:a16="http://schemas.microsoft.com/office/drawing/2014/main" id="{F5E96217-454D-4733-90D8-BA6D592A9B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998" y="1697976"/>
            <a:ext cx="295920" cy="29690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13A8EEA-0FEF-4097-8DB6-2EB171B0E4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786" y="4863909"/>
            <a:ext cx="902127" cy="45256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E59D4C0-15C9-4D5A-A815-F7B321B88F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7" y="3642116"/>
            <a:ext cx="592167" cy="593150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338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-0.23959 0.3155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79" y="1576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9" name="Numicon 2">
            <a:extLst>
              <a:ext uri="{FF2B5EF4-FFF2-40B4-BE49-F238E27FC236}">
                <a16:creationId xmlns:a16="http://schemas.microsoft.com/office/drawing/2014/main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04" y="2748445"/>
            <a:ext cx="591838" cy="29690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Numicon 3">
            <a:extLst>
              <a:ext uri="{FF2B5EF4-FFF2-40B4-BE49-F238E27FC236}">
                <a16:creationId xmlns:a16="http://schemas.microsoft.com/office/drawing/2014/main" id="{A0258939-9539-4DC5-9578-5402A5818D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3642116"/>
            <a:ext cx="592167" cy="59315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DDCC357-588C-4A6F-A780-94D959EAD2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317" y="4834344"/>
            <a:ext cx="451065" cy="45256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E59D4C0-15C9-4D5A-A815-F7B321B88F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1544071"/>
            <a:ext cx="592167" cy="593150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-0.23854 0.4745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2372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9" name="Numicon 2">
            <a:extLst>
              <a:ext uri="{FF2B5EF4-FFF2-40B4-BE49-F238E27FC236}">
                <a16:creationId xmlns:a16="http://schemas.microsoft.com/office/drawing/2014/main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78" y="1711116"/>
            <a:ext cx="591838" cy="29690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Numicon 3">
            <a:extLst>
              <a:ext uri="{FF2B5EF4-FFF2-40B4-BE49-F238E27FC236}">
                <a16:creationId xmlns:a16="http://schemas.microsoft.com/office/drawing/2014/main" id="{A0258939-9539-4DC5-9578-5402A5818D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49" y="2591846"/>
            <a:ext cx="592167" cy="59315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E59D4C0-15C9-4D5A-A815-F7B321B88FF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49" y="3635583"/>
            <a:ext cx="592167" cy="593150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07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-0.66997 0.4780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07" y="2388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-0.24027 0.3192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14" y="1594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45" grpId="1" animBg="1"/>
      <p:bldP spid="45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9" name="Numicon 2">
            <a:extLst>
              <a:ext uri="{FF2B5EF4-FFF2-40B4-BE49-F238E27FC236}">
                <a16:creationId xmlns:a16="http://schemas.microsoft.com/office/drawing/2014/main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04" y="2748445"/>
            <a:ext cx="591838" cy="29690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FE59D4C0-15C9-4D5A-A815-F7B321B88F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495" y="1543879"/>
            <a:ext cx="592167" cy="59315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8FDBDED-4BFF-4CEA-8302-BE323614F3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163" y="3790239"/>
            <a:ext cx="295920" cy="296903"/>
          </a:xfrm>
          <a:prstGeom prst="rect">
            <a:avLst/>
          </a:prstGeom>
        </p:spPr>
      </p:pic>
      <p:sp>
        <p:nvSpPr>
          <p:cNvPr id="3" name="Transparent box Top">
            <a:extLst>
              <a:ext uri="{FF2B5EF4-FFF2-40B4-BE49-F238E27FC236}">
                <a16:creationId xmlns:a16="http://schemas.microsoft.com/office/drawing/2014/main" id="{67D9AF50-F189-4B04-82E8-D32B6D728243}"/>
              </a:ext>
            </a:extLst>
          </p:cNvPr>
          <p:cNvSpPr/>
          <p:nvPr/>
        </p:nvSpPr>
        <p:spPr>
          <a:xfrm>
            <a:off x="7509757" y="1441685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nsparent box Middle">
            <a:extLst>
              <a:ext uri="{FF2B5EF4-FFF2-40B4-BE49-F238E27FC236}">
                <a16:creationId xmlns:a16="http://schemas.microsoft.com/office/drawing/2014/main" id="{27056724-0561-4C99-9CE0-E4DB87FDC934}"/>
              </a:ext>
            </a:extLst>
          </p:cNvPr>
          <p:cNvSpPr/>
          <p:nvPr/>
        </p:nvSpPr>
        <p:spPr>
          <a:xfrm>
            <a:off x="7513608" y="2484901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ransparent box Bottom">
            <a:extLst>
              <a:ext uri="{FF2B5EF4-FFF2-40B4-BE49-F238E27FC236}">
                <a16:creationId xmlns:a16="http://schemas.microsoft.com/office/drawing/2014/main" id="{AB97EA30-7505-44DD-A483-C330D733C298}"/>
              </a:ext>
            </a:extLst>
          </p:cNvPr>
          <p:cNvSpPr/>
          <p:nvPr/>
        </p:nvSpPr>
        <p:spPr>
          <a:xfrm>
            <a:off x="7511847" y="3540138"/>
            <a:ext cx="797105" cy="797105"/>
          </a:xfrm>
          <a:prstGeom prst="round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185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-0.66719 0.4694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68" y="23472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-0.23767 0.1736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92" y="868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45" grpId="0" animBg="1"/>
      <p:bldP spid="45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>
            <a:extLst>
              <a:ext uri="{FF2B5EF4-FFF2-40B4-BE49-F238E27FC236}">
                <a16:creationId xmlns:a16="http://schemas.microsoft.com/office/drawing/2014/main" id="{9109712E-6A68-4059-BA89-3C57E2312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300873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Well Done!</a:t>
            </a:r>
          </a:p>
        </p:txBody>
      </p:sp>
      <p:sp>
        <p:nvSpPr>
          <p:cNvPr id="29" name="Star: 5 Points 28">
            <a:extLst>
              <a:ext uri="{FF2B5EF4-FFF2-40B4-BE49-F238E27FC236}">
                <a16:creationId xmlns:a16="http://schemas.microsoft.com/office/drawing/2014/main" id="{4FAF1A7A-69A3-431D-A4D8-B991A000635C}"/>
              </a:ext>
            </a:extLst>
          </p:cNvPr>
          <p:cNvSpPr/>
          <p:nvPr/>
        </p:nvSpPr>
        <p:spPr>
          <a:xfrm>
            <a:off x="5858542" y="3094075"/>
            <a:ext cx="531351" cy="531351"/>
          </a:xfrm>
          <a:prstGeom prst="star5">
            <a:avLst>
              <a:gd name="adj" fmla="val 27257"/>
              <a:gd name="hf" fmla="val 105146"/>
              <a:gd name="vf" fmla="val 110557"/>
            </a:avLst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tar: 5 Points 29">
            <a:extLst>
              <a:ext uri="{FF2B5EF4-FFF2-40B4-BE49-F238E27FC236}">
                <a16:creationId xmlns:a16="http://schemas.microsoft.com/office/drawing/2014/main" id="{097A9590-8930-4675-8D99-B7B0646C3AA5}"/>
              </a:ext>
            </a:extLst>
          </p:cNvPr>
          <p:cNvSpPr/>
          <p:nvPr/>
        </p:nvSpPr>
        <p:spPr>
          <a:xfrm>
            <a:off x="2754108" y="3094074"/>
            <a:ext cx="531351" cy="531351"/>
          </a:xfrm>
          <a:prstGeom prst="star5">
            <a:avLst>
              <a:gd name="adj" fmla="val 27257"/>
              <a:gd name="hf" fmla="val 105146"/>
              <a:gd name="vf" fmla="val 110557"/>
            </a:avLst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635F4CE6-F5ED-4E51-A9AD-1699A748A9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6184">
            <a:off x="6012808" y="4184683"/>
            <a:ext cx="900045" cy="135156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1F11E51-4932-4BC9-B915-03FF1957B6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3638">
            <a:off x="6976360" y="1784985"/>
            <a:ext cx="902629" cy="90412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13BB06-E915-43C0-866D-36968B3CE0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2322">
            <a:off x="4120936" y="1374213"/>
            <a:ext cx="902127" cy="45256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3357B64-0567-46BC-B729-7CBE31DA92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055" y="2010768"/>
            <a:ext cx="451065" cy="45256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61520BD-AD78-4504-975F-26883621BC5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4923">
            <a:off x="2087891" y="4516455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0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295</TotalTime>
  <Words>116</Words>
  <Application>Microsoft Office PowerPoint</Application>
  <PresentationFormat>On-screen Show (4:3)</PresentationFormat>
  <Paragraphs>26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Calibri</vt:lpstr>
      <vt:lpstr>NTR</vt:lpstr>
      <vt:lpstr>Arial</vt:lpstr>
      <vt:lpstr>Twinkl</vt:lpstr>
      <vt:lpstr>Office Theme</vt:lpstr>
      <vt:lpstr>PowerPoint Presentation</vt:lpstr>
      <vt:lpstr>Instructions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Well Done!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Lucy Swift</dc:creator>
  <cp:lastModifiedBy>Kate Woodward</cp:lastModifiedBy>
  <cp:revision>29</cp:revision>
  <dcterms:created xsi:type="dcterms:W3CDTF">2019-12-12T15:42:31Z</dcterms:created>
  <dcterms:modified xsi:type="dcterms:W3CDTF">2020-12-17T10:58:01Z</dcterms:modified>
</cp:coreProperties>
</file>