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8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2" r:id="rId18"/>
    <p:sldId id="273" r:id="rId19"/>
    <p:sldId id="276" r:id="rId20"/>
    <p:sldId id="277" r:id="rId21"/>
    <p:sldId id="275" r:id="rId22"/>
    <p:sldId id="279" r:id="rId23"/>
    <p:sldId id="280" r:id="rId24"/>
    <p:sldId id="267" r:id="rId25"/>
    <p:sldId id="27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13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939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42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95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11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47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498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072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69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1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07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2C41E-73F3-4281-8059-2B0507655A99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5D871-6122-4DCD-B1CA-68C2319136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80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3" t="2790" r="13750" b="1759"/>
          <a:stretch/>
        </p:blipFill>
        <p:spPr>
          <a:xfrm>
            <a:off x="1449976" y="0"/>
            <a:ext cx="9065623" cy="68188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85070" y="6150114"/>
            <a:ext cx="8419513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By Year 1 Home Learners March 2021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3955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997" y="28786"/>
            <a:ext cx="9474005" cy="696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6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521247" y="-1249217"/>
            <a:ext cx="6935050" cy="943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5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004" y="0"/>
            <a:ext cx="5885424" cy="683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8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825" y="0"/>
            <a:ext cx="5464640" cy="696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26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463" y="14481"/>
            <a:ext cx="9653660" cy="684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9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" y="0"/>
            <a:ext cx="11187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954" y="0"/>
            <a:ext cx="9262477" cy="683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10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367854" y="-1400586"/>
            <a:ext cx="6867911" cy="964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40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294127" y="-204446"/>
            <a:ext cx="6092507" cy="81015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009775" y="-2009775"/>
            <a:ext cx="16002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5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01" y="0"/>
            <a:ext cx="10517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4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424157" y="-345142"/>
            <a:ext cx="6810800" cy="750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0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627" y="0"/>
            <a:ext cx="100222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9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53" y="0"/>
            <a:ext cx="5198892" cy="67901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4544" y="1828945"/>
            <a:ext cx="5179488" cy="260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7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84032" y="-1496412"/>
            <a:ext cx="6820490" cy="98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0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8821" y="-168812"/>
            <a:ext cx="5423013" cy="702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8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826" y="105207"/>
            <a:ext cx="12031876" cy="651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1030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578" y="-1"/>
            <a:ext cx="7917440" cy="683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750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798" y="161059"/>
            <a:ext cx="9372601" cy="622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37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3821" y="0"/>
            <a:ext cx="4932652" cy="671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43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407747" y="-1268642"/>
            <a:ext cx="6756083" cy="9293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86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125" y="0"/>
            <a:ext cx="5287674" cy="683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26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800975" cy="55340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8186" y="3314927"/>
            <a:ext cx="5583814" cy="3543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00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162" y="0"/>
            <a:ext cx="93629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96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217629" y="-962927"/>
            <a:ext cx="6891697" cy="881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99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7</Words>
  <Application>Microsoft Office PowerPoint</Application>
  <PresentationFormat>Widescreen</PresentationFormat>
  <Paragraphs>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Butcher</dc:creator>
  <cp:lastModifiedBy>Mrs Butcher</cp:lastModifiedBy>
  <cp:revision>15</cp:revision>
  <dcterms:created xsi:type="dcterms:W3CDTF">2021-03-05T11:14:44Z</dcterms:created>
  <dcterms:modified xsi:type="dcterms:W3CDTF">2021-03-16T19:19:33Z</dcterms:modified>
</cp:coreProperties>
</file>