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44DB6E-3491-A231-68DF-4D489B2A6A05}" v="1658" dt="2022-09-19T12:15:16.706"/>
    <p1510:client id="{B2694A3E-221C-195A-8228-5D1ACB265028}" v="577" dt="2022-10-14T00:01:41.080"/>
    <p1510:client id="{B358DF50-5FFF-8D1E-1A8E-777850EA0D14}" v="957" dt="2022-09-18T15:45:42.818"/>
    <p1510:client id="{BB3C34B6-2F43-7741-E60E-260162DEF421}" v="12" dt="2022-10-18T13:28:50.134"/>
    <p1510:client id="{C9D36E75-49F4-5951-51CC-1B413266A8A6}" v="4750" dt="2022-09-19T16:44:51.447"/>
    <p1510:client id="{CD8278B0-9673-C5FD-9A53-60AA467879CD}" v="1160" dt="2022-09-19T08:32:20.755"/>
    <p1510:client id="{D05F5B5A-F408-F385-81CC-BCEAC8D3F423}" v="11" dt="2022-10-30T15:40:06.610"/>
    <p1510:client id="{D6960442-0E12-44DE-924B-AEE2258FD4B9}" v="28" dt="2022-10-16T20:57:55.745"/>
    <p1510:client id="{DC426754-95FC-E572-397C-21BFA524B51F}" v="243" dt="2022-09-04T08:16:07.4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1" autoAdjust="0"/>
    <p:restoredTop sz="94660"/>
  </p:normalViewPr>
  <p:slideViewPr>
    <p:cSldViewPr snapToGrid="0">
      <p:cViewPr>
        <p:scale>
          <a:sx n="100" d="100"/>
          <a:sy n="100" d="100"/>
        </p:scale>
        <p:origin x="1642" y="-2410"/>
      </p:cViewPr>
      <p:guideLst>
        <p:guide orient="horz" pos="3120"/>
        <p:guide pos="216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nia Wall" userId="S::swall@buckdenacademy.org::0c5b28f0-6019-4ad3-8d84-879500339b32" providerId="AD" clId="Web-{CD8278B0-9673-C5FD-9A53-60AA467879CD}"/>
    <pc:docChg chg="addSld modSld">
      <pc:chgData name="Sonia Wall" userId="S::swall@buckdenacademy.org::0c5b28f0-6019-4ad3-8d84-879500339b32" providerId="AD" clId="Web-{CD8278B0-9673-C5FD-9A53-60AA467879CD}" dt="2022-09-19T08:32:20.755" v="697"/>
      <pc:docMkLst>
        <pc:docMk/>
      </pc:docMkLst>
      <pc:sldChg chg="delSp modSp">
        <pc:chgData name="Sonia Wall" userId="S::swall@buckdenacademy.org::0c5b28f0-6019-4ad3-8d84-879500339b32" providerId="AD" clId="Web-{CD8278B0-9673-C5FD-9A53-60AA467879CD}" dt="2022-09-19T06:53:57.493" v="4" actId="20577"/>
        <pc:sldMkLst>
          <pc:docMk/>
          <pc:sldMk cId="2738722074" sldId="256"/>
        </pc:sldMkLst>
        <pc:spChg chg="mod">
          <ac:chgData name="Sonia Wall" userId="S::swall@buckdenacademy.org::0c5b28f0-6019-4ad3-8d84-879500339b32" providerId="AD" clId="Web-{CD8278B0-9673-C5FD-9A53-60AA467879CD}" dt="2022-09-19T06:53:57.493" v="4" actId="20577"/>
          <ac:spMkLst>
            <pc:docMk/>
            <pc:sldMk cId="2738722074" sldId="256"/>
            <ac:spMk id="107" creationId="{40FCDBF6-5042-046A-3442-F7339EDAAFDA}"/>
          </ac:spMkLst>
        </pc:spChg>
        <pc:grpChg chg="del">
          <ac:chgData name="Sonia Wall" userId="S::swall@buckdenacademy.org::0c5b28f0-6019-4ad3-8d84-879500339b32" providerId="AD" clId="Web-{CD8278B0-9673-C5FD-9A53-60AA467879CD}" dt="2022-09-19T06:53:01.992" v="0"/>
          <ac:grpSpMkLst>
            <pc:docMk/>
            <pc:sldMk cId="2738722074" sldId="256"/>
            <ac:grpSpMk id="89" creationId="{00000000-0000-0000-0000-000000000000}"/>
          </ac:grpSpMkLst>
        </pc:grpChg>
      </pc:sldChg>
      <pc:sldChg chg="addSp delSp modSp">
        <pc:chgData name="Sonia Wall" userId="S::swall@buckdenacademy.org::0c5b28f0-6019-4ad3-8d84-879500339b32" providerId="AD" clId="Web-{CD8278B0-9673-C5FD-9A53-60AA467879CD}" dt="2022-09-19T08:32:20.755" v="697"/>
        <pc:sldMkLst>
          <pc:docMk/>
          <pc:sldMk cId="2825619722" sldId="257"/>
        </pc:sldMkLst>
        <pc:spChg chg="mod">
          <ac:chgData name="Sonia Wall" userId="S::swall@buckdenacademy.org::0c5b28f0-6019-4ad3-8d84-879500339b32" providerId="AD" clId="Web-{CD8278B0-9673-C5FD-9A53-60AA467879CD}" dt="2022-09-19T08:13:39.554" v="508" actId="20577"/>
          <ac:spMkLst>
            <pc:docMk/>
            <pc:sldMk cId="2825619722" sldId="257"/>
            <ac:spMk id="115" creationId="{C61E3606-B245-AFE9-4C85-7352BA50BF12}"/>
          </ac:spMkLst>
        </pc:spChg>
        <pc:inkChg chg="add del">
          <ac:chgData name="Sonia Wall" userId="S::swall@buckdenacademy.org::0c5b28f0-6019-4ad3-8d84-879500339b32" providerId="AD" clId="Web-{CD8278B0-9673-C5FD-9A53-60AA467879CD}" dt="2022-09-19T08:32:20.755" v="697"/>
          <ac:inkMkLst>
            <pc:docMk/>
            <pc:sldMk cId="2825619722" sldId="257"/>
            <ac:inkMk id="27" creationId="{53C00D40-E66D-FC04-F843-0938D6DCB73A}"/>
          </ac:inkMkLst>
        </pc:inkChg>
        <pc:inkChg chg="add del">
          <ac:chgData name="Sonia Wall" userId="S::swall@buckdenacademy.org::0c5b28f0-6019-4ad3-8d84-879500339b32" providerId="AD" clId="Web-{CD8278B0-9673-C5FD-9A53-60AA467879CD}" dt="2022-09-19T08:32:16.801" v="696"/>
          <ac:inkMkLst>
            <pc:docMk/>
            <pc:sldMk cId="2825619722" sldId="257"/>
            <ac:inkMk id="29" creationId="{5892274C-8152-E407-6227-1D371115C360}"/>
          </ac:inkMkLst>
        </pc:inkChg>
      </pc:sldChg>
      <pc:sldChg chg="new">
        <pc:chgData name="Sonia Wall" userId="S::swall@buckdenacademy.org::0c5b28f0-6019-4ad3-8d84-879500339b32" providerId="AD" clId="Web-{CD8278B0-9673-C5FD-9A53-60AA467879CD}" dt="2022-09-19T07:49:08.392" v="5"/>
        <pc:sldMkLst>
          <pc:docMk/>
          <pc:sldMk cId="2282401230" sldId="258"/>
        </pc:sldMkLst>
      </pc:sldChg>
      <pc:sldChg chg="addSp delSp modSp add replId">
        <pc:chgData name="Sonia Wall" userId="S::swall@buckdenacademy.org::0c5b28f0-6019-4ad3-8d84-879500339b32" providerId="AD" clId="Web-{CD8278B0-9673-C5FD-9A53-60AA467879CD}" dt="2022-09-19T08:31:42.065" v="693"/>
        <pc:sldMkLst>
          <pc:docMk/>
          <pc:sldMk cId="3809546199" sldId="259"/>
        </pc:sldMkLst>
        <pc:spChg chg="del">
          <ac:chgData name="Sonia Wall" userId="S::swall@buckdenacademy.org::0c5b28f0-6019-4ad3-8d84-879500339b32" providerId="AD" clId="Web-{CD8278B0-9673-C5FD-9A53-60AA467879CD}" dt="2022-09-19T07:49:55.364" v="13"/>
          <ac:spMkLst>
            <pc:docMk/>
            <pc:sldMk cId="3809546199" sldId="259"/>
            <ac:spMk id="4" creationId="{A99A1425-86F1-77AE-EA9D-5D85343B378B}"/>
          </ac:spMkLst>
        </pc:spChg>
        <pc:spChg chg="mod">
          <ac:chgData name="Sonia Wall" userId="S::swall@buckdenacademy.org::0c5b28f0-6019-4ad3-8d84-879500339b32" providerId="AD" clId="Web-{CD8278B0-9673-C5FD-9A53-60AA467879CD}" dt="2022-09-19T07:52:52.562" v="75" actId="1076"/>
          <ac:spMkLst>
            <pc:docMk/>
            <pc:sldMk cId="3809546199" sldId="259"/>
            <ac:spMk id="5" creationId="{A24B8F83-C6F7-9B76-A1D3-A9B34521CD52}"/>
          </ac:spMkLst>
        </pc:spChg>
        <pc:spChg chg="mod">
          <ac:chgData name="Sonia Wall" userId="S::swall@buckdenacademy.org::0c5b28f0-6019-4ad3-8d84-879500339b32" providerId="AD" clId="Web-{CD8278B0-9673-C5FD-9A53-60AA467879CD}" dt="2022-09-19T07:53:58.489" v="105" actId="1076"/>
          <ac:spMkLst>
            <pc:docMk/>
            <pc:sldMk cId="3809546199" sldId="259"/>
            <ac:spMk id="7" creationId="{00000000-0000-0000-0000-000000000000}"/>
          </ac:spMkLst>
        </pc:spChg>
        <pc:spChg chg="del">
          <ac:chgData name="Sonia Wall" userId="S::swall@buckdenacademy.org::0c5b28f0-6019-4ad3-8d84-879500339b32" providerId="AD" clId="Web-{CD8278B0-9673-C5FD-9A53-60AA467879CD}" dt="2022-09-19T07:50:20.443" v="31"/>
          <ac:spMkLst>
            <pc:docMk/>
            <pc:sldMk cId="3809546199" sldId="259"/>
            <ac:spMk id="8" creationId="{5FC6B1F9-D503-5213-683F-E750C317CBD1}"/>
          </ac:spMkLst>
        </pc:spChg>
        <pc:spChg chg="del mod">
          <ac:chgData name="Sonia Wall" userId="S::swall@buckdenacademy.org::0c5b28f0-6019-4ad3-8d84-879500339b32" providerId="AD" clId="Web-{CD8278B0-9673-C5FD-9A53-60AA467879CD}" dt="2022-09-19T07:50:23.803" v="34"/>
          <ac:spMkLst>
            <pc:docMk/>
            <pc:sldMk cId="3809546199" sldId="259"/>
            <ac:spMk id="9" creationId="{F1E86D0A-E7C7-D420-6490-95A72A110259}"/>
          </ac:spMkLst>
        </pc:spChg>
        <pc:spChg chg="del">
          <ac:chgData name="Sonia Wall" userId="S::swall@buckdenacademy.org::0c5b28f0-6019-4ad3-8d84-879500339b32" providerId="AD" clId="Web-{CD8278B0-9673-C5FD-9A53-60AA467879CD}" dt="2022-09-19T07:50:20.443" v="30"/>
          <ac:spMkLst>
            <pc:docMk/>
            <pc:sldMk cId="3809546199" sldId="259"/>
            <ac:spMk id="10" creationId="{0FFCAE07-69E9-8340-CF28-DD4A79F5ABCB}"/>
          </ac:spMkLst>
        </pc:spChg>
        <pc:spChg chg="del">
          <ac:chgData name="Sonia Wall" userId="S::swall@buckdenacademy.org::0c5b28f0-6019-4ad3-8d84-879500339b32" providerId="AD" clId="Web-{CD8278B0-9673-C5FD-9A53-60AA467879CD}" dt="2022-09-19T07:53:29.065" v="90"/>
          <ac:spMkLst>
            <pc:docMk/>
            <pc:sldMk cId="3809546199" sldId="259"/>
            <ac:spMk id="11" creationId="{A0BF9E9A-D530-2596-2C7A-6C61BA14D996}"/>
          </ac:spMkLst>
        </pc:spChg>
        <pc:spChg chg="del">
          <ac:chgData name="Sonia Wall" userId="S::swall@buckdenacademy.org::0c5b28f0-6019-4ad3-8d84-879500339b32" providerId="AD" clId="Web-{CD8278B0-9673-C5FD-9A53-60AA467879CD}" dt="2022-09-19T07:53:30.065" v="91"/>
          <ac:spMkLst>
            <pc:docMk/>
            <pc:sldMk cId="3809546199" sldId="259"/>
            <ac:spMk id="12" creationId="{7C8BF4D8-3249-D973-3E27-839F10F6768A}"/>
          </ac:spMkLst>
        </pc:spChg>
        <pc:spChg chg="del">
          <ac:chgData name="Sonia Wall" userId="S::swall@buckdenacademy.org::0c5b28f0-6019-4ad3-8d84-879500339b32" providerId="AD" clId="Web-{CD8278B0-9673-C5FD-9A53-60AA467879CD}" dt="2022-09-19T07:53:32.846" v="94"/>
          <ac:spMkLst>
            <pc:docMk/>
            <pc:sldMk cId="3809546199" sldId="259"/>
            <ac:spMk id="13" creationId="{3DEFE92F-8C75-553F-D26B-6CB6BE4ADF14}"/>
          </ac:spMkLst>
        </pc:spChg>
        <pc:spChg chg="mod">
          <ac:chgData name="Sonia Wall" userId="S::swall@buckdenacademy.org::0c5b28f0-6019-4ad3-8d84-879500339b32" providerId="AD" clId="Web-{CD8278B0-9673-C5FD-9A53-60AA467879CD}" dt="2022-09-19T07:52:52.469" v="71" actId="1076"/>
          <ac:spMkLst>
            <pc:docMk/>
            <pc:sldMk cId="3809546199" sldId="259"/>
            <ac:spMk id="14" creationId="{40FCDBF6-5042-046A-3442-F7339EDAAFDA}"/>
          </ac:spMkLst>
        </pc:spChg>
        <pc:spChg chg="del">
          <ac:chgData name="Sonia Wall" userId="S::swall@buckdenacademy.org::0c5b28f0-6019-4ad3-8d84-879500339b32" providerId="AD" clId="Web-{CD8278B0-9673-C5FD-9A53-60AA467879CD}" dt="2022-09-19T07:52:48.437" v="69"/>
          <ac:spMkLst>
            <pc:docMk/>
            <pc:sldMk cId="3809546199" sldId="259"/>
            <ac:spMk id="15" creationId="{A98A9843-0894-F108-2D9A-15410481A807}"/>
          </ac:spMkLst>
        </pc:spChg>
        <pc:spChg chg="del mod">
          <ac:chgData name="Sonia Wall" userId="S::swall@buckdenacademy.org::0c5b28f0-6019-4ad3-8d84-879500339b32" providerId="AD" clId="Web-{CD8278B0-9673-C5FD-9A53-60AA467879CD}" dt="2022-09-19T07:49:55.364" v="12"/>
          <ac:spMkLst>
            <pc:docMk/>
            <pc:sldMk cId="3809546199" sldId="259"/>
            <ac:spMk id="16" creationId="{86EEEB9E-7FB3-31FC-C3CF-1B8660FB2B74}"/>
          </ac:spMkLst>
        </pc:spChg>
        <pc:spChg chg="add del mod">
          <ac:chgData name="Sonia Wall" userId="S::swall@buckdenacademy.org::0c5b28f0-6019-4ad3-8d84-879500339b32" providerId="AD" clId="Web-{CD8278B0-9673-C5FD-9A53-60AA467879CD}" dt="2022-09-19T08:06:25.213" v="307"/>
          <ac:spMkLst>
            <pc:docMk/>
            <pc:sldMk cId="3809546199" sldId="259"/>
            <ac:spMk id="18" creationId="{E3249DA1-74A2-6ECD-68F4-56A479DFA03F}"/>
          </ac:spMkLst>
        </pc:spChg>
        <pc:spChg chg="del mod">
          <ac:chgData name="Sonia Wall" userId="S::swall@buckdenacademy.org::0c5b28f0-6019-4ad3-8d84-879500339b32" providerId="AD" clId="Web-{CD8278B0-9673-C5FD-9A53-60AA467879CD}" dt="2022-09-19T07:50:09.693" v="23"/>
          <ac:spMkLst>
            <pc:docMk/>
            <pc:sldMk cId="3809546199" sldId="259"/>
            <ac:spMk id="26" creationId="{2780DF14-7569-D913-E905-C3C2E866B654}"/>
          </ac:spMkLst>
        </pc:spChg>
        <pc:spChg chg="del">
          <ac:chgData name="Sonia Wall" userId="S::swall@buckdenacademy.org::0c5b28f0-6019-4ad3-8d84-879500339b32" providerId="AD" clId="Web-{CD8278B0-9673-C5FD-9A53-60AA467879CD}" dt="2022-09-19T07:50:26.631" v="35"/>
          <ac:spMkLst>
            <pc:docMk/>
            <pc:sldMk cId="3809546199" sldId="259"/>
            <ac:spMk id="28" creationId="{2739E05D-89DD-38D0-8ECB-E6686225CF02}"/>
          </ac:spMkLst>
        </pc:spChg>
        <pc:spChg chg="del">
          <ac:chgData name="Sonia Wall" userId="S::swall@buckdenacademy.org::0c5b28f0-6019-4ad3-8d84-879500339b32" providerId="AD" clId="Web-{CD8278B0-9673-C5FD-9A53-60AA467879CD}" dt="2022-09-19T07:49:55.364" v="11"/>
          <ac:spMkLst>
            <pc:docMk/>
            <pc:sldMk cId="3809546199" sldId="259"/>
            <ac:spMk id="30" creationId="{941D1543-BD20-4A57-AD66-0379A544AA90}"/>
          </ac:spMkLst>
        </pc:spChg>
        <pc:spChg chg="del">
          <ac:chgData name="Sonia Wall" userId="S::swall@buckdenacademy.org::0c5b28f0-6019-4ad3-8d84-879500339b32" providerId="AD" clId="Web-{CD8278B0-9673-C5FD-9A53-60AA467879CD}" dt="2022-09-19T07:49:55.364" v="10"/>
          <ac:spMkLst>
            <pc:docMk/>
            <pc:sldMk cId="3809546199" sldId="259"/>
            <ac:spMk id="32" creationId="{8607456E-7C5C-EF08-2A4E-072E7BF98291}"/>
          </ac:spMkLst>
        </pc:spChg>
        <pc:spChg chg="del">
          <ac:chgData name="Sonia Wall" userId="S::swall@buckdenacademy.org::0c5b28f0-6019-4ad3-8d84-879500339b32" providerId="AD" clId="Web-{CD8278B0-9673-C5FD-9A53-60AA467879CD}" dt="2022-09-19T07:50:29.100" v="36"/>
          <ac:spMkLst>
            <pc:docMk/>
            <pc:sldMk cId="3809546199" sldId="259"/>
            <ac:spMk id="42" creationId="{11221DBC-54CB-F645-1044-C72119C962DD}"/>
          </ac:spMkLst>
        </pc:spChg>
        <pc:spChg chg="del">
          <ac:chgData name="Sonia Wall" userId="S::swall@buckdenacademy.org::0c5b28f0-6019-4ad3-8d84-879500339b32" providerId="AD" clId="Web-{CD8278B0-9673-C5FD-9A53-60AA467879CD}" dt="2022-09-19T07:49:55.364" v="17"/>
          <ac:spMkLst>
            <pc:docMk/>
            <pc:sldMk cId="3809546199" sldId="259"/>
            <ac:spMk id="107" creationId="{40FCDBF6-5042-046A-3442-F7339EDAAFDA}"/>
          </ac:spMkLst>
        </pc:spChg>
        <pc:spChg chg="mod">
          <ac:chgData name="Sonia Wall" userId="S::swall@buckdenacademy.org::0c5b28f0-6019-4ad3-8d84-879500339b32" providerId="AD" clId="Web-{CD8278B0-9673-C5FD-9A53-60AA467879CD}" dt="2022-09-19T08:29:04.258" v="677" actId="20577"/>
          <ac:spMkLst>
            <pc:docMk/>
            <pc:sldMk cId="3809546199" sldId="259"/>
            <ac:spMk id="114" creationId="{C61E3606-B245-AFE9-4C85-7352BA50BF12}"/>
          </ac:spMkLst>
        </pc:spChg>
        <pc:spChg chg="mod">
          <ac:chgData name="Sonia Wall" userId="S::swall@buckdenacademy.org::0c5b28f0-6019-4ad3-8d84-879500339b32" providerId="AD" clId="Web-{CD8278B0-9673-C5FD-9A53-60AA467879CD}" dt="2022-09-19T07:52:52.500" v="73" actId="1076"/>
          <ac:spMkLst>
            <pc:docMk/>
            <pc:sldMk cId="3809546199" sldId="259"/>
            <ac:spMk id="115" creationId="{C61E3606-B245-AFE9-4C85-7352BA50BF12}"/>
          </ac:spMkLst>
        </pc:spChg>
        <pc:spChg chg="del mod">
          <ac:chgData name="Sonia Wall" userId="S::swall@buckdenacademy.org::0c5b28f0-6019-4ad3-8d84-879500339b32" providerId="AD" clId="Web-{CD8278B0-9673-C5FD-9A53-60AA467879CD}" dt="2022-09-19T08:27:46.248" v="630"/>
          <ac:spMkLst>
            <pc:docMk/>
            <pc:sldMk cId="3809546199" sldId="259"/>
            <ac:spMk id="126" creationId="{40FCDBF6-5042-046A-3442-F7339EDAAFDA}"/>
          </ac:spMkLst>
        </pc:spChg>
        <pc:spChg chg="del mod">
          <ac:chgData name="Sonia Wall" userId="S::swall@buckdenacademy.org::0c5b28f0-6019-4ad3-8d84-879500339b32" providerId="AD" clId="Web-{CD8278B0-9673-C5FD-9A53-60AA467879CD}" dt="2022-09-19T08:27:26.903" v="626"/>
          <ac:spMkLst>
            <pc:docMk/>
            <pc:sldMk cId="3809546199" sldId="259"/>
            <ac:spMk id="129" creationId="{6334FA31-78FF-46FD-CD19-D93777299027}"/>
          </ac:spMkLst>
        </pc:spChg>
        <pc:spChg chg="del">
          <ac:chgData name="Sonia Wall" userId="S::swall@buckdenacademy.org::0c5b28f0-6019-4ad3-8d84-879500339b32" providerId="AD" clId="Web-{CD8278B0-9673-C5FD-9A53-60AA467879CD}" dt="2022-09-19T07:50:15.162" v="26"/>
          <ac:spMkLst>
            <pc:docMk/>
            <pc:sldMk cId="3809546199" sldId="259"/>
            <ac:spMk id="155" creationId="{C61E3606-B245-AFE9-4C85-7352BA50BF12}"/>
          </ac:spMkLst>
        </pc:spChg>
        <pc:spChg chg="del">
          <ac:chgData name="Sonia Wall" userId="S::swall@buckdenacademy.org::0c5b28f0-6019-4ad3-8d84-879500339b32" providerId="AD" clId="Web-{CD8278B0-9673-C5FD-9A53-60AA467879CD}" dt="2022-09-19T07:49:55.364" v="16"/>
          <ac:spMkLst>
            <pc:docMk/>
            <pc:sldMk cId="3809546199" sldId="259"/>
            <ac:spMk id="156" creationId="{40FCDBF6-5042-046A-3442-F7339EDAAFDA}"/>
          </ac:spMkLst>
        </pc:spChg>
        <pc:spChg chg="del mod">
          <ac:chgData name="Sonia Wall" userId="S::swall@buckdenacademy.org::0c5b28f0-6019-4ad3-8d84-879500339b32" providerId="AD" clId="Web-{CD8278B0-9673-C5FD-9A53-60AA467879CD}" dt="2022-09-19T07:52:48.437" v="70"/>
          <ac:spMkLst>
            <pc:docMk/>
            <pc:sldMk cId="3809546199" sldId="259"/>
            <ac:spMk id="157" creationId="{C61E3606-B245-AFE9-4C85-7352BA50BF12}"/>
          </ac:spMkLst>
        </pc:spChg>
        <pc:spChg chg="del">
          <ac:chgData name="Sonia Wall" userId="S::swall@buckdenacademy.org::0c5b28f0-6019-4ad3-8d84-879500339b32" providerId="AD" clId="Web-{CD8278B0-9673-C5FD-9A53-60AA467879CD}" dt="2022-09-19T07:49:55.364" v="15"/>
          <ac:spMkLst>
            <pc:docMk/>
            <pc:sldMk cId="3809546199" sldId="259"/>
            <ac:spMk id="158" creationId="{C61E3606-B245-AFE9-4C85-7352BA50BF12}"/>
          </ac:spMkLst>
        </pc:spChg>
        <pc:spChg chg="del mod">
          <ac:chgData name="Sonia Wall" userId="S::swall@buckdenacademy.org::0c5b28f0-6019-4ad3-8d84-879500339b32" providerId="AD" clId="Web-{CD8278B0-9673-C5FD-9A53-60AA467879CD}" dt="2022-09-19T07:53:39.159" v="97"/>
          <ac:spMkLst>
            <pc:docMk/>
            <pc:sldMk cId="3809546199" sldId="259"/>
            <ac:spMk id="169" creationId="{D1E3FBA0-4BD6-EAC7-6C58-25CD799E9A04}"/>
          </ac:spMkLst>
        </pc:spChg>
        <pc:spChg chg="add del">
          <ac:chgData name="Sonia Wall" userId="S::swall@buckdenacademy.org::0c5b28f0-6019-4ad3-8d84-879500339b32" providerId="AD" clId="Web-{CD8278B0-9673-C5FD-9A53-60AA467879CD}" dt="2022-09-19T07:53:53.973" v="103"/>
          <ac:spMkLst>
            <pc:docMk/>
            <pc:sldMk cId="3809546199" sldId="259"/>
            <ac:spMk id="1044" creationId="{4CDEC6E8-FBBB-B22A-7444-E5E675833AEF}"/>
          </ac:spMkLst>
        </pc:spChg>
        <pc:grpChg chg="mod">
          <ac:chgData name="Sonia Wall" userId="S::swall@buckdenacademy.org::0c5b28f0-6019-4ad3-8d84-879500339b32" providerId="AD" clId="Web-{CD8278B0-9673-C5FD-9A53-60AA467879CD}" dt="2022-09-19T08:01:49.269" v="248" actId="1076"/>
          <ac:grpSpMkLst>
            <pc:docMk/>
            <pc:sldMk cId="3809546199" sldId="259"/>
            <ac:grpSpMk id="3" creationId="{E63A91E6-D32C-D69B-37A1-57726E045B3D}"/>
          </ac:grpSpMkLst>
        </pc:grpChg>
        <pc:grpChg chg="del">
          <ac:chgData name="Sonia Wall" userId="S::swall@buckdenacademy.org::0c5b28f0-6019-4ad3-8d84-879500339b32" providerId="AD" clId="Web-{CD8278B0-9673-C5FD-9A53-60AA467879CD}" dt="2022-09-19T07:50:31.882" v="37"/>
          <ac:grpSpMkLst>
            <pc:docMk/>
            <pc:sldMk cId="3809546199" sldId="259"/>
            <ac:grpSpMk id="89" creationId="{00000000-0000-0000-0000-000000000000}"/>
          </ac:grpSpMkLst>
        </pc:grpChg>
        <pc:picChg chg="del">
          <ac:chgData name="Sonia Wall" userId="S::swall@buckdenacademy.org::0c5b28f0-6019-4ad3-8d84-879500339b32" providerId="AD" clId="Web-{CD8278B0-9673-C5FD-9A53-60AA467879CD}" dt="2022-09-19T07:53:22.268" v="88"/>
          <ac:picMkLst>
            <pc:docMk/>
            <pc:sldMk cId="3809546199" sldId="259"/>
            <ac:picMk id="2" creationId="{00000000-0000-0000-0000-000000000000}"/>
          </ac:picMkLst>
        </pc:picChg>
        <pc:picChg chg="del">
          <ac:chgData name="Sonia Wall" userId="S::swall@buckdenacademy.org::0c5b28f0-6019-4ad3-8d84-879500339b32" providerId="AD" clId="Web-{CD8278B0-9673-C5FD-9A53-60AA467879CD}" dt="2022-09-19T07:53:30.690" v="92"/>
          <ac:picMkLst>
            <pc:docMk/>
            <pc:sldMk cId="3809546199" sldId="259"/>
            <ac:picMk id="6" creationId="{58B2BF94-EACB-2063-6CE0-B55FD182D4A9}"/>
          </ac:picMkLst>
        </pc:picChg>
        <pc:picChg chg="del">
          <ac:chgData name="Sonia Wall" userId="S::swall@buckdenacademy.org::0c5b28f0-6019-4ad3-8d84-879500339b32" providerId="AD" clId="Web-{CD8278B0-9673-C5FD-9A53-60AA467879CD}" dt="2022-09-19T07:53:23.158" v="89"/>
          <ac:picMkLst>
            <pc:docMk/>
            <pc:sldMk cId="3809546199" sldId="259"/>
            <ac:picMk id="17" creationId="{42AC1E3E-29E1-6824-EC30-D81A218B7261}"/>
          </ac:picMkLst>
        </pc:picChg>
        <pc:picChg chg="del">
          <ac:chgData name="Sonia Wall" userId="S::swall@buckdenacademy.org::0c5b28f0-6019-4ad3-8d84-879500339b32" providerId="AD" clId="Web-{CD8278B0-9673-C5FD-9A53-60AA467879CD}" dt="2022-09-19T07:50:20.443" v="29"/>
          <ac:picMkLst>
            <pc:docMk/>
            <pc:sldMk cId="3809546199" sldId="259"/>
            <ac:picMk id="19" creationId="{E65BDEF2-3FC4-4B22-7A2F-29990F4DABAE}"/>
          </ac:picMkLst>
        </pc:picChg>
        <pc:picChg chg="add mod">
          <ac:chgData name="Sonia Wall" userId="S::swall@buckdenacademy.org::0c5b28f0-6019-4ad3-8d84-879500339b32" providerId="AD" clId="Web-{CD8278B0-9673-C5FD-9A53-60AA467879CD}" dt="2022-09-19T08:29:10.211" v="679" actId="1076"/>
          <ac:picMkLst>
            <pc:docMk/>
            <pc:sldMk cId="3809546199" sldId="259"/>
            <ac:picMk id="21" creationId="{ECB59F78-BE12-7EA6-15D6-CA5A3CF8902F}"/>
          </ac:picMkLst>
        </pc:picChg>
        <pc:picChg chg="del">
          <ac:chgData name="Sonia Wall" userId="S::swall@buckdenacademy.org::0c5b28f0-6019-4ad3-8d84-879500339b32" providerId="AD" clId="Web-{CD8278B0-9673-C5FD-9A53-60AA467879CD}" dt="2022-09-19T07:50:20.443" v="28"/>
          <ac:picMkLst>
            <pc:docMk/>
            <pc:sldMk cId="3809546199" sldId="259"/>
            <ac:picMk id="22" creationId="{6A29A986-C129-3939-5D8B-3DA65C4F8850}"/>
          </ac:picMkLst>
        </pc:picChg>
        <pc:picChg chg="add del mod">
          <ac:chgData name="Sonia Wall" userId="S::swall@buckdenacademy.org::0c5b28f0-6019-4ad3-8d84-879500339b32" providerId="AD" clId="Web-{CD8278B0-9673-C5FD-9A53-60AA467879CD}" dt="2022-09-19T08:17:14.942" v="617"/>
          <ac:picMkLst>
            <pc:docMk/>
            <pc:sldMk cId="3809546199" sldId="259"/>
            <ac:picMk id="23" creationId="{F0622DBB-F64A-F718-7C9C-CE52C4967DB3}"/>
          </ac:picMkLst>
        </pc:picChg>
        <pc:picChg chg="del">
          <ac:chgData name="Sonia Wall" userId="S::swall@buckdenacademy.org::0c5b28f0-6019-4ad3-8d84-879500339b32" providerId="AD" clId="Web-{CD8278B0-9673-C5FD-9A53-60AA467879CD}" dt="2022-09-19T07:50:20.443" v="27"/>
          <ac:picMkLst>
            <pc:docMk/>
            <pc:sldMk cId="3809546199" sldId="259"/>
            <ac:picMk id="24" creationId="{EF30C0B4-0DAD-54C0-CF54-DED0DEC254D0}"/>
          </ac:picMkLst>
        </pc:picChg>
        <pc:picChg chg="add mod">
          <ac:chgData name="Sonia Wall" userId="S::swall@buckdenacademy.org::0c5b28f0-6019-4ad3-8d84-879500339b32" providerId="AD" clId="Web-{CD8278B0-9673-C5FD-9A53-60AA467879CD}" dt="2022-09-19T08:29:32.525" v="682" actId="1076"/>
          <ac:picMkLst>
            <pc:docMk/>
            <pc:sldMk cId="3809546199" sldId="259"/>
            <ac:picMk id="25" creationId="{D574384B-D90D-4CDE-3B9F-216574BAC919}"/>
          </ac:picMkLst>
        </pc:picChg>
        <pc:picChg chg="add mod">
          <ac:chgData name="Sonia Wall" userId="S::swall@buckdenacademy.org::0c5b28f0-6019-4ad3-8d84-879500339b32" providerId="AD" clId="Web-{CD8278B0-9673-C5FD-9A53-60AA467879CD}" dt="2022-09-19T08:31:26.251" v="690" actId="1076"/>
          <ac:picMkLst>
            <pc:docMk/>
            <pc:sldMk cId="3809546199" sldId="259"/>
            <ac:picMk id="27" creationId="{BDBE7A27-5DDC-58DC-7F22-D5A27C072DE8}"/>
          </ac:picMkLst>
        </pc:picChg>
        <pc:picChg chg="del">
          <ac:chgData name="Sonia Wall" userId="S::swall@buckdenacademy.org::0c5b28f0-6019-4ad3-8d84-879500339b32" providerId="AD" clId="Web-{CD8278B0-9673-C5FD-9A53-60AA467879CD}" dt="2022-09-19T07:50:02.098" v="18"/>
          <ac:picMkLst>
            <pc:docMk/>
            <pc:sldMk cId="3809546199" sldId="259"/>
            <ac:picMk id="34" creationId="{85F2EE22-28F6-1FB5-7BCA-B91D76F024EB}"/>
          </ac:picMkLst>
        </pc:picChg>
        <pc:picChg chg="del">
          <ac:chgData name="Sonia Wall" userId="S::swall@buckdenacademy.org::0c5b28f0-6019-4ad3-8d84-879500339b32" providerId="AD" clId="Web-{CD8278B0-9673-C5FD-9A53-60AA467879CD}" dt="2022-09-19T07:49:55.364" v="9"/>
          <ac:picMkLst>
            <pc:docMk/>
            <pc:sldMk cId="3809546199" sldId="259"/>
            <ac:picMk id="36" creationId="{D3EC035D-1677-A051-C052-7678939EC34C}"/>
          </ac:picMkLst>
        </pc:picChg>
        <pc:picChg chg="del">
          <ac:chgData name="Sonia Wall" userId="S::swall@buckdenacademy.org::0c5b28f0-6019-4ad3-8d84-879500339b32" providerId="AD" clId="Web-{CD8278B0-9673-C5FD-9A53-60AA467879CD}" dt="2022-09-19T07:49:55.364" v="8"/>
          <ac:picMkLst>
            <pc:docMk/>
            <pc:sldMk cId="3809546199" sldId="259"/>
            <ac:picMk id="38" creationId="{5C26B4B6-48EA-A1BF-7E70-564C085B773A}"/>
          </ac:picMkLst>
        </pc:picChg>
        <pc:picChg chg="del">
          <ac:chgData name="Sonia Wall" userId="S::swall@buckdenacademy.org::0c5b28f0-6019-4ad3-8d84-879500339b32" providerId="AD" clId="Web-{CD8278B0-9673-C5FD-9A53-60AA467879CD}" dt="2022-09-19T07:50:04.536" v="19"/>
          <ac:picMkLst>
            <pc:docMk/>
            <pc:sldMk cId="3809546199" sldId="259"/>
            <ac:picMk id="41" creationId="{2B943A04-2E1C-C981-175C-219526EF661D}"/>
          </ac:picMkLst>
        </pc:picChg>
        <pc:picChg chg="del mod">
          <ac:chgData name="Sonia Wall" userId="S::swall@buckdenacademy.org::0c5b28f0-6019-4ad3-8d84-879500339b32" providerId="AD" clId="Web-{CD8278B0-9673-C5FD-9A53-60AA467879CD}" dt="2022-09-19T08:10:49.918" v="360"/>
          <ac:picMkLst>
            <pc:docMk/>
            <pc:sldMk cId="3809546199" sldId="259"/>
            <ac:picMk id="109" creationId="{00000000-0000-0000-0000-000000000000}"/>
          </ac:picMkLst>
        </pc:picChg>
        <pc:picChg chg="del">
          <ac:chgData name="Sonia Wall" userId="S::swall@buckdenacademy.org::0c5b28f0-6019-4ad3-8d84-879500339b32" providerId="AD" clId="Web-{CD8278B0-9673-C5FD-9A53-60AA467879CD}" dt="2022-09-19T07:50:15.146" v="25"/>
          <ac:picMkLst>
            <pc:docMk/>
            <pc:sldMk cId="3809546199" sldId="259"/>
            <ac:picMk id="163" creationId="{00000000-0000-0000-0000-000000000000}"/>
          </ac:picMkLst>
        </pc:picChg>
        <pc:picChg chg="del">
          <ac:chgData name="Sonia Wall" userId="S::swall@buckdenacademy.org::0c5b28f0-6019-4ad3-8d84-879500339b32" providerId="AD" clId="Web-{CD8278B0-9673-C5FD-9A53-60AA467879CD}" dt="2022-09-19T07:50:15.146" v="24"/>
          <ac:picMkLst>
            <pc:docMk/>
            <pc:sldMk cId="3809546199" sldId="259"/>
            <ac:picMk id="164" creationId="{00000000-0000-0000-0000-000000000000}"/>
          </ac:picMkLst>
        </pc:picChg>
        <pc:picChg chg="del">
          <ac:chgData name="Sonia Wall" userId="S::swall@buckdenacademy.org::0c5b28f0-6019-4ad3-8d84-879500339b32" providerId="AD" clId="Web-{CD8278B0-9673-C5FD-9A53-60AA467879CD}" dt="2022-09-19T07:49:55.364" v="14"/>
          <ac:picMkLst>
            <pc:docMk/>
            <pc:sldMk cId="3809546199" sldId="259"/>
            <ac:picMk id="165" creationId="{00000000-0000-0000-0000-000000000000}"/>
          </ac:picMkLst>
        </pc:picChg>
        <pc:picChg chg="del">
          <ac:chgData name="Sonia Wall" userId="S::swall@buckdenacademy.org::0c5b28f0-6019-4ad3-8d84-879500339b32" providerId="AD" clId="Web-{CD8278B0-9673-C5FD-9A53-60AA467879CD}" dt="2022-09-19T07:53:52.988" v="102"/>
          <ac:picMkLst>
            <pc:docMk/>
            <pc:sldMk cId="3809546199" sldId="259"/>
            <ac:picMk id="1051" creationId="{0FEA88E7-5E3F-E8F7-CB43-F9623FCB65AF}"/>
          </ac:picMkLst>
        </pc:picChg>
        <pc:picChg chg="add del">
          <ac:chgData name="Sonia Wall" userId="S::swall@buckdenacademy.org::0c5b28f0-6019-4ad3-8d84-879500339b32" providerId="AD" clId="Web-{CD8278B0-9673-C5FD-9A53-60AA467879CD}" dt="2022-09-19T07:53:54.801" v="104"/>
          <ac:picMkLst>
            <pc:docMk/>
            <pc:sldMk cId="3809546199" sldId="259"/>
            <ac:picMk id="1053" creationId="{D9429D63-E0D1-4A2D-51B2-72A66461F5A1}"/>
          </ac:picMkLst>
        </pc:picChg>
        <pc:picChg chg="del">
          <ac:chgData name="Sonia Wall" userId="S::swall@buckdenacademy.org::0c5b28f0-6019-4ad3-8d84-879500339b32" providerId="AD" clId="Web-{CD8278B0-9673-C5FD-9A53-60AA467879CD}" dt="2022-09-19T07:53:36.487" v="95"/>
          <ac:picMkLst>
            <pc:docMk/>
            <pc:sldMk cId="3809546199" sldId="259"/>
            <ac:picMk id="1055" creationId="{3956FF55-F548-4B1B-5FB5-BFFC1D3E1862}"/>
          </ac:picMkLst>
        </pc:picChg>
        <pc:inkChg chg="add">
          <ac:chgData name="Sonia Wall" userId="S::swall@buckdenacademy.org::0c5b28f0-6019-4ad3-8d84-879500339b32" providerId="AD" clId="Web-{CD8278B0-9673-C5FD-9A53-60AA467879CD}" dt="2022-09-19T08:31:38.471" v="691"/>
          <ac:inkMkLst>
            <pc:docMk/>
            <pc:sldMk cId="3809546199" sldId="259"/>
            <ac:inkMk id="29" creationId="{EF17F89B-5302-75E1-1262-B71F85E54EAC}"/>
          </ac:inkMkLst>
        </pc:inkChg>
        <pc:inkChg chg="add del">
          <ac:chgData name="Sonia Wall" userId="S::swall@buckdenacademy.org::0c5b28f0-6019-4ad3-8d84-879500339b32" providerId="AD" clId="Web-{CD8278B0-9673-C5FD-9A53-60AA467879CD}" dt="2022-09-19T08:31:42.065" v="693"/>
          <ac:inkMkLst>
            <pc:docMk/>
            <pc:sldMk cId="3809546199" sldId="259"/>
            <ac:inkMk id="31" creationId="{22BFB771-8EF5-170B-14E4-B88BDEDC07B2}"/>
          </ac:inkMkLst>
        </pc:inkChg>
      </pc:sldChg>
    </pc:docChg>
  </pc:docChgLst>
  <pc:docChgLst>
    <pc:chgData name="Sonia Wall" userId="S::swall@buckdenacademy.org::0c5b28f0-6019-4ad3-8d84-879500339b32" providerId="AD" clId="Web-{BB3C34B6-2F43-7741-E60E-260162DEF421}"/>
    <pc:docChg chg="modSld">
      <pc:chgData name="Sonia Wall" userId="S::swall@buckdenacademy.org::0c5b28f0-6019-4ad3-8d84-879500339b32" providerId="AD" clId="Web-{BB3C34B6-2F43-7741-E60E-260162DEF421}" dt="2022-10-18T13:28:50.134" v="9" actId="20577"/>
      <pc:docMkLst>
        <pc:docMk/>
      </pc:docMkLst>
      <pc:sldChg chg="modSp">
        <pc:chgData name="Sonia Wall" userId="S::swall@buckdenacademy.org::0c5b28f0-6019-4ad3-8d84-879500339b32" providerId="AD" clId="Web-{BB3C34B6-2F43-7741-E60E-260162DEF421}" dt="2022-10-18T13:28:50.134" v="9" actId="20577"/>
        <pc:sldMkLst>
          <pc:docMk/>
          <pc:sldMk cId="3809546199" sldId="259"/>
        </pc:sldMkLst>
        <pc:spChg chg="mod">
          <ac:chgData name="Sonia Wall" userId="S::swall@buckdenacademy.org::0c5b28f0-6019-4ad3-8d84-879500339b32" providerId="AD" clId="Web-{BB3C34B6-2F43-7741-E60E-260162DEF421}" dt="2022-10-18T13:28:50.134" v="9" actId="20577"/>
          <ac:spMkLst>
            <pc:docMk/>
            <pc:sldMk cId="3809546199" sldId="259"/>
            <ac:spMk id="31" creationId="{BDAAEDCA-F90A-0CF6-A485-A601DE409B6F}"/>
          </ac:spMkLst>
        </pc:spChg>
      </pc:sldChg>
    </pc:docChg>
  </pc:docChgLst>
  <pc:docChgLst>
    <pc:chgData name="Sonia Wall" userId="S::swall@buckdenacademy.org::0c5b28f0-6019-4ad3-8d84-879500339b32" providerId="AD" clId="Web-{0644DB6E-3491-A231-68DF-4D489B2A6A05}"/>
    <pc:docChg chg="addSld modSld">
      <pc:chgData name="Sonia Wall" userId="S::swall@buckdenacademy.org::0c5b28f0-6019-4ad3-8d84-879500339b32" providerId="AD" clId="Web-{0644DB6E-3491-A231-68DF-4D489B2A6A05}" dt="2022-09-19T12:15:15.409" v="1413" actId="20577"/>
      <pc:docMkLst>
        <pc:docMk/>
      </pc:docMkLst>
      <pc:sldChg chg="addSp modSp">
        <pc:chgData name="Sonia Wall" userId="S::swall@buckdenacademy.org::0c5b28f0-6019-4ad3-8d84-879500339b32" providerId="AD" clId="Web-{0644DB6E-3491-A231-68DF-4D489B2A6A05}" dt="2022-09-19T07:13:47.773" v="1266"/>
        <pc:sldMkLst>
          <pc:docMk/>
          <pc:sldMk cId="2738722074" sldId="256"/>
        </pc:sldMkLst>
        <pc:spChg chg="mod">
          <ac:chgData name="Sonia Wall" userId="S::swall@buckdenacademy.org::0c5b28f0-6019-4ad3-8d84-879500339b32" providerId="AD" clId="Web-{0644DB6E-3491-A231-68DF-4D489B2A6A05}" dt="2022-09-19T07:07:50.805" v="781" actId="1076"/>
          <ac:spMkLst>
            <pc:docMk/>
            <pc:sldMk cId="2738722074" sldId="256"/>
            <ac:spMk id="107" creationId="{40FCDBF6-5042-046A-3442-F7339EDAAFDA}"/>
          </ac:spMkLst>
        </pc:spChg>
        <pc:spChg chg="mod">
          <ac:chgData name="Sonia Wall" userId="S::swall@buckdenacademy.org::0c5b28f0-6019-4ad3-8d84-879500339b32" providerId="AD" clId="Web-{0644DB6E-3491-A231-68DF-4D489B2A6A05}" dt="2022-09-19T07:02:28.594" v="89" actId="20577"/>
          <ac:spMkLst>
            <pc:docMk/>
            <pc:sldMk cId="2738722074" sldId="256"/>
            <ac:spMk id="1044" creationId="{4CDEC6E8-FBBB-B22A-7444-E5E675833AEF}"/>
          </ac:spMkLst>
        </pc:spChg>
        <pc:graphicFrameChg chg="add mod modGraphic">
          <ac:chgData name="Sonia Wall" userId="S::swall@buckdenacademy.org::0c5b28f0-6019-4ad3-8d84-879500339b32" providerId="AD" clId="Web-{0644DB6E-3491-A231-68DF-4D489B2A6A05}" dt="2022-09-19T07:13:47.773" v="1266"/>
          <ac:graphicFrameMkLst>
            <pc:docMk/>
            <pc:sldMk cId="2738722074" sldId="256"/>
            <ac:graphicFrameMk id="3" creationId="{260795A9-110A-325A-4790-2BC89460DBCB}"/>
          </ac:graphicFrameMkLst>
        </pc:graphicFrameChg>
      </pc:sldChg>
      <pc:sldChg chg="addSp modSp">
        <pc:chgData name="Sonia Wall" userId="S::swall@buckdenacademy.org::0c5b28f0-6019-4ad3-8d84-879500339b32" providerId="AD" clId="Web-{0644DB6E-3491-A231-68DF-4D489B2A6A05}" dt="2022-09-19T07:20:04.549" v="1401" actId="20577"/>
        <pc:sldMkLst>
          <pc:docMk/>
          <pc:sldMk cId="2825619722" sldId="257"/>
        </pc:sldMkLst>
        <pc:spChg chg="add mod">
          <ac:chgData name="Sonia Wall" userId="S::swall@buckdenacademy.org::0c5b28f0-6019-4ad3-8d84-879500339b32" providerId="AD" clId="Web-{0644DB6E-3491-A231-68DF-4D489B2A6A05}" dt="2022-09-19T07:19:11.172" v="1364" actId="20577"/>
          <ac:spMkLst>
            <pc:docMk/>
            <pc:sldMk cId="2825619722" sldId="257"/>
            <ac:spMk id="5" creationId="{A24B8F83-C6F7-9B76-A1D3-A9B34521CD52}"/>
          </ac:spMkLst>
        </pc:spChg>
        <pc:spChg chg="add mod">
          <ac:chgData name="Sonia Wall" userId="S::swall@buckdenacademy.org::0c5b28f0-6019-4ad3-8d84-879500339b32" providerId="AD" clId="Web-{0644DB6E-3491-A231-68DF-4D489B2A6A05}" dt="2022-09-19T07:19:36.236" v="1382" actId="20577"/>
          <ac:spMkLst>
            <pc:docMk/>
            <pc:sldMk cId="2825619722" sldId="257"/>
            <ac:spMk id="9" creationId="{F1E86D0A-E7C7-D420-6490-95A72A110259}"/>
          </ac:spMkLst>
        </pc:spChg>
        <pc:spChg chg="add mod">
          <ac:chgData name="Sonia Wall" userId="S::swall@buckdenacademy.org::0c5b28f0-6019-4ad3-8d84-879500339b32" providerId="AD" clId="Web-{0644DB6E-3491-A231-68DF-4D489B2A6A05}" dt="2022-09-19T07:20:04.549" v="1401" actId="20577"/>
          <ac:spMkLst>
            <pc:docMk/>
            <pc:sldMk cId="2825619722" sldId="257"/>
            <ac:spMk id="15" creationId="{A98A9843-0894-F108-2D9A-15410481A807}"/>
          </ac:spMkLst>
        </pc:spChg>
        <pc:spChg chg="mod">
          <ac:chgData name="Sonia Wall" userId="S::swall@buckdenacademy.org::0c5b28f0-6019-4ad3-8d84-879500339b32" providerId="AD" clId="Web-{0644DB6E-3491-A231-68DF-4D489B2A6A05}" dt="2022-09-19T07:17:28.467" v="1333" actId="14100"/>
          <ac:spMkLst>
            <pc:docMk/>
            <pc:sldMk cId="2825619722" sldId="257"/>
            <ac:spMk id="107" creationId="{40FCDBF6-5042-046A-3442-F7339EDAAFDA}"/>
          </ac:spMkLst>
        </pc:spChg>
        <pc:spChg chg="mod">
          <ac:chgData name="Sonia Wall" userId="S::swall@buckdenacademy.org::0c5b28f0-6019-4ad3-8d84-879500339b32" providerId="AD" clId="Web-{0644DB6E-3491-A231-68DF-4D489B2A6A05}" dt="2022-09-19T07:18:32.937" v="1341" actId="20577"/>
          <ac:spMkLst>
            <pc:docMk/>
            <pc:sldMk cId="2825619722" sldId="257"/>
            <ac:spMk id="116" creationId="{C61E3606-B245-AFE9-4C85-7352BA50BF12}"/>
          </ac:spMkLst>
        </pc:spChg>
        <pc:spChg chg="mod">
          <ac:chgData name="Sonia Wall" userId="S::swall@buckdenacademy.org::0c5b28f0-6019-4ad3-8d84-879500339b32" providerId="AD" clId="Web-{0644DB6E-3491-A231-68DF-4D489B2A6A05}" dt="2022-09-19T07:17:44.389" v="1334" actId="1076"/>
          <ac:spMkLst>
            <pc:docMk/>
            <pc:sldMk cId="2825619722" sldId="257"/>
            <ac:spMk id="129" creationId="{6334FA31-78FF-46FD-CD19-D93777299027}"/>
          </ac:spMkLst>
        </pc:spChg>
        <pc:grpChg chg="add mod">
          <ac:chgData name="Sonia Wall" userId="S::swall@buckdenacademy.org::0c5b28f0-6019-4ad3-8d84-879500339b32" providerId="AD" clId="Web-{0644DB6E-3491-A231-68DF-4D489B2A6A05}" dt="2022-09-19T07:18:05.577" v="1336" actId="1076"/>
          <ac:grpSpMkLst>
            <pc:docMk/>
            <pc:sldMk cId="2825619722" sldId="257"/>
            <ac:grpSpMk id="3" creationId="{E63A91E6-D32C-D69B-37A1-57726E045B3D}"/>
          </ac:grpSpMkLst>
        </pc:grpChg>
        <pc:picChg chg="mod">
          <ac:chgData name="Sonia Wall" userId="S::swall@buckdenacademy.org::0c5b28f0-6019-4ad3-8d84-879500339b32" providerId="AD" clId="Web-{0644DB6E-3491-A231-68DF-4D489B2A6A05}" dt="2022-09-19T07:17:00.747" v="1329" actId="1076"/>
          <ac:picMkLst>
            <pc:docMk/>
            <pc:sldMk cId="2825619722" sldId="257"/>
            <ac:picMk id="6" creationId="{58B2BF94-EACB-2063-6CE0-B55FD182D4A9}"/>
          </ac:picMkLst>
        </pc:picChg>
      </pc:sldChg>
      <pc:sldChg chg="addSp delSp modSp add replId">
        <pc:chgData name="Sonia Wall" userId="S::swall@buckdenacademy.org::0c5b28f0-6019-4ad3-8d84-879500339b32" providerId="AD" clId="Web-{0644DB6E-3491-A231-68DF-4D489B2A6A05}" dt="2022-09-19T12:15:15.409" v="1413" actId="20577"/>
        <pc:sldMkLst>
          <pc:docMk/>
          <pc:sldMk cId="3396222585" sldId="261"/>
        </pc:sldMkLst>
        <pc:spChg chg="mod">
          <ac:chgData name="Sonia Wall" userId="S::swall@buckdenacademy.org::0c5b28f0-6019-4ad3-8d84-879500339b32" providerId="AD" clId="Web-{0644DB6E-3491-A231-68DF-4D489B2A6A05}" dt="2022-09-19T12:15:15.409" v="1413" actId="20577"/>
          <ac:spMkLst>
            <pc:docMk/>
            <pc:sldMk cId="3396222585" sldId="261"/>
            <ac:spMk id="11" creationId="{A0BF9E9A-D530-2596-2C7A-6C61BA14D996}"/>
          </ac:spMkLst>
        </pc:spChg>
        <pc:picChg chg="del">
          <ac:chgData name="Sonia Wall" userId="S::swall@buckdenacademy.org::0c5b28f0-6019-4ad3-8d84-879500339b32" providerId="AD" clId="Web-{0644DB6E-3491-A231-68DF-4D489B2A6A05}" dt="2022-09-19T12:14:57.893" v="1404"/>
          <ac:picMkLst>
            <pc:docMk/>
            <pc:sldMk cId="3396222585" sldId="261"/>
            <ac:picMk id="17" creationId="{42AC1E3E-29E1-6824-EC30-D81A218B7261}"/>
          </ac:picMkLst>
        </pc:picChg>
        <pc:picChg chg="add mod">
          <ac:chgData name="Sonia Wall" userId="S::swall@buckdenacademy.org::0c5b28f0-6019-4ad3-8d84-879500339b32" providerId="AD" clId="Web-{0644DB6E-3491-A231-68DF-4D489B2A6A05}" dt="2022-09-19T12:15:06.096" v="1407" actId="1076"/>
          <ac:picMkLst>
            <pc:docMk/>
            <pc:sldMk cId="3396222585" sldId="261"/>
            <ac:picMk id="18" creationId="{E2A31B59-A804-CF8D-A58F-62F8BAE8E018}"/>
          </ac:picMkLst>
        </pc:picChg>
      </pc:sldChg>
    </pc:docChg>
  </pc:docChgLst>
  <pc:docChgLst>
    <pc:chgData name="Sonia Wall" userId="S::swall@buckdenacademy.org::0c5b28f0-6019-4ad3-8d84-879500339b32" providerId="AD" clId="Web-{C9D36E75-49F4-5951-51CC-1B413266A8A6}"/>
    <pc:docChg chg="addSld delSld modSld sldOrd">
      <pc:chgData name="Sonia Wall" userId="S::swall@buckdenacademy.org::0c5b28f0-6019-4ad3-8d84-879500339b32" providerId="AD" clId="Web-{C9D36E75-49F4-5951-51CC-1B413266A8A6}" dt="2022-09-19T16:44:51.447" v="3603" actId="20577"/>
      <pc:docMkLst>
        <pc:docMk/>
      </pc:docMkLst>
      <pc:sldChg chg="modSp">
        <pc:chgData name="Sonia Wall" userId="S::swall@buckdenacademy.org::0c5b28f0-6019-4ad3-8d84-879500339b32" providerId="AD" clId="Web-{C9D36E75-49F4-5951-51CC-1B413266A8A6}" dt="2022-09-19T14:49:36.892" v="970" actId="20577"/>
        <pc:sldMkLst>
          <pc:docMk/>
          <pc:sldMk cId="2738722074" sldId="256"/>
        </pc:sldMkLst>
        <pc:spChg chg="mod">
          <ac:chgData name="Sonia Wall" userId="S::swall@buckdenacademy.org::0c5b28f0-6019-4ad3-8d84-879500339b32" providerId="AD" clId="Web-{C9D36E75-49F4-5951-51CC-1B413266A8A6}" dt="2022-09-19T14:49:36.892" v="970" actId="20577"/>
          <ac:spMkLst>
            <pc:docMk/>
            <pc:sldMk cId="2738722074" sldId="256"/>
            <ac:spMk id="11" creationId="{A0BF9E9A-D530-2596-2C7A-6C61BA14D996}"/>
          </ac:spMkLst>
        </pc:spChg>
        <pc:spChg chg="mod">
          <ac:chgData name="Sonia Wall" userId="S::swall@buckdenacademy.org::0c5b28f0-6019-4ad3-8d84-879500339b32" providerId="AD" clId="Web-{C9D36E75-49F4-5951-51CC-1B413266A8A6}" dt="2022-09-19T10:00:20.700" v="251" actId="20577"/>
          <ac:spMkLst>
            <pc:docMk/>
            <pc:sldMk cId="2738722074" sldId="256"/>
            <ac:spMk id="107" creationId="{40FCDBF6-5042-046A-3442-F7339EDAAFDA}"/>
          </ac:spMkLst>
        </pc:spChg>
        <pc:graphicFrameChg chg="mod modGraphic">
          <ac:chgData name="Sonia Wall" userId="S::swall@buckdenacademy.org::0c5b28f0-6019-4ad3-8d84-879500339b32" providerId="AD" clId="Web-{C9D36E75-49F4-5951-51CC-1B413266A8A6}" dt="2022-09-19T09:59:38.684" v="241"/>
          <ac:graphicFrameMkLst>
            <pc:docMk/>
            <pc:sldMk cId="2738722074" sldId="256"/>
            <ac:graphicFrameMk id="3" creationId="{260795A9-110A-325A-4790-2BC89460DBCB}"/>
          </ac:graphicFrameMkLst>
        </pc:graphicFrameChg>
      </pc:sldChg>
      <pc:sldChg chg="delSp">
        <pc:chgData name="Sonia Wall" userId="S::swall@buckdenacademy.org::0c5b28f0-6019-4ad3-8d84-879500339b32" providerId="AD" clId="Web-{C9D36E75-49F4-5951-51CC-1B413266A8A6}" dt="2022-09-19T12:17:25.963" v="434"/>
        <pc:sldMkLst>
          <pc:docMk/>
          <pc:sldMk cId="2825619722" sldId="257"/>
        </pc:sldMkLst>
        <pc:spChg chg="del">
          <ac:chgData name="Sonia Wall" userId="S::swall@buckdenacademy.org::0c5b28f0-6019-4ad3-8d84-879500339b32" providerId="AD" clId="Web-{C9D36E75-49F4-5951-51CC-1B413266A8A6}" dt="2022-09-19T12:17:25.963" v="434"/>
          <ac:spMkLst>
            <pc:docMk/>
            <pc:sldMk cId="2825619722" sldId="257"/>
            <ac:spMk id="42" creationId="{11221DBC-54CB-F645-1044-C72119C962DD}"/>
          </ac:spMkLst>
        </pc:spChg>
      </pc:sldChg>
      <pc:sldChg chg="modSp ord">
        <pc:chgData name="Sonia Wall" userId="S::swall@buckdenacademy.org::0c5b28f0-6019-4ad3-8d84-879500339b32" providerId="AD" clId="Web-{C9D36E75-49F4-5951-51CC-1B413266A8A6}" dt="2022-09-19T16:43:17.038" v="3518"/>
        <pc:sldMkLst>
          <pc:docMk/>
          <pc:sldMk cId="2282401230" sldId="258"/>
        </pc:sldMkLst>
        <pc:spChg chg="mod">
          <ac:chgData name="Sonia Wall" userId="S::swall@buckdenacademy.org::0c5b28f0-6019-4ad3-8d84-879500339b32" providerId="AD" clId="Web-{C9D36E75-49F4-5951-51CC-1B413266A8A6}" dt="2022-09-19T14:54:19.085" v="1128" actId="20577"/>
          <ac:spMkLst>
            <pc:docMk/>
            <pc:sldMk cId="2282401230" sldId="258"/>
            <ac:spMk id="3" creationId="{02A77BF6-0ADC-5A69-ADCC-AECF0C61D127}"/>
          </ac:spMkLst>
        </pc:spChg>
      </pc:sldChg>
      <pc:sldChg chg="addSp delSp modSp">
        <pc:chgData name="Sonia Wall" userId="S::swall@buckdenacademy.org::0c5b28f0-6019-4ad3-8d84-879500339b32" providerId="AD" clId="Web-{C9D36E75-49F4-5951-51CC-1B413266A8A6}" dt="2022-09-19T12:12:39.740" v="427" actId="1076"/>
        <pc:sldMkLst>
          <pc:docMk/>
          <pc:sldMk cId="3809546199" sldId="259"/>
        </pc:sldMkLst>
        <pc:spChg chg="add del mod">
          <ac:chgData name="Sonia Wall" userId="S::swall@buckdenacademy.org::0c5b28f0-6019-4ad3-8d84-879500339b32" providerId="AD" clId="Web-{C9D36E75-49F4-5951-51CC-1B413266A8A6}" dt="2022-09-19T09:55:57.679" v="189"/>
          <ac:spMkLst>
            <pc:docMk/>
            <pc:sldMk cId="3809546199" sldId="259"/>
            <ac:spMk id="4" creationId="{B9B89381-4947-E2DA-0C14-589EDB4FBC03}"/>
          </ac:spMkLst>
        </pc:spChg>
        <pc:spChg chg="del">
          <ac:chgData name="Sonia Wall" userId="S::swall@buckdenacademy.org::0c5b28f0-6019-4ad3-8d84-879500339b32" providerId="AD" clId="Web-{C9D36E75-49F4-5951-51CC-1B413266A8A6}" dt="2022-09-19T09:57:01.633" v="204"/>
          <ac:spMkLst>
            <pc:docMk/>
            <pc:sldMk cId="3809546199" sldId="259"/>
            <ac:spMk id="5" creationId="{A24B8F83-C6F7-9B76-A1D3-A9B34521CD52}"/>
          </ac:spMkLst>
        </pc:spChg>
        <pc:spChg chg="del topLvl">
          <ac:chgData name="Sonia Wall" userId="S::swall@buckdenacademy.org::0c5b28f0-6019-4ad3-8d84-879500339b32" providerId="AD" clId="Web-{C9D36E75-49F4-5951-51CC-1B413266A8A6}" dt="2022-09-19T09:56:28.336" v="198"/>
          <ac:spMkLst>
            <pc:docMk/>
            <pc:sldMk cId="3809546199" sldId="259"/>
            <ac:spMk id="7" creationId="{00000000-0000-0000-0000-000000000000}"/>
          </ac:spMkLst>
        </pc:spChg>
        <pc:spChg chg="add mod">
          <ac:chgData name="Sonia Wall" userId="S::swall@buckdenacademy.org::0c5b28f0-6019-4ad3-8d84-879500339b32" providerId="AD" clId="Web-{C9D36E75-49F4-5951-51CC-1B413266A8A6}" dt="2022-09-19T09:56:26.555" v="197" actId="1076"/>
          <ac:spMkLst>
            <pc:docMk/>
            <pc:sldMk cId="3809546199" sldId="259"/>
            <ac:spMk id="8" creationId="{FA67EADD-2A8E-ABC4-AE10-B24E0C874A89}"/>
          </ac:spMkLst>
        </pc:spChg>
        <pc:spChg chg="del mod">
          <ac:chgData name="Sonia Wall" userId="S::swall@buckdenacademy.org::0c5b28f0-6019-4ad3-8d84-879500339b32" providerId="AD" clId="Web-{C9D36E75-49F4-5951-51CC-1B413266A8A6}" dt="2022-09-19T09:57:01.633" v="210"/>
          <ac:spMkLst>
            <pc:docMk/>
            <pc:sldMk cId="3809546199" sldId="259"/>
            <ac:spMk id="14" creationId="{40FCDBF6-5042-046A-3442-F7339EDAAFDA}"/>
          </ac:spMkLst>
        </pc:spChg>
        <pc:spChg chg="add del">
          <ac:chgData name="Sonia Wall" userId="S::swall@buckdenacademy.org::0c5b28f0-6019-4ad3-8d84-879500339b32" providerId="AD" clId="Web-{C9D36E75-49F4-5951-51CC-1B413266A8A6}" dt="2022-09-19T09:56:19.086" v="195"/>
          <ac:spMkLst>
            <pc:docMk/>
            <pc:sldMk cId="3809546199" sldId="259"/>
            <ac:spMk id="16" creationId="{EDC6D657-5A10-3C53-DF74-93934D9939D4}"/>
          </ac:spMkLst>
        </pc:spChg>
        <pc:spChg chg="add del mod">
          <ac:chgData name="Sonia Wall" userId="S::swall@buckdenacademy.org::0c5b28f0-6019-4ad3-8d84-879500339b32" providerId="AD" clId="Web-{C9D36E75-49F4-5951-51CC-1B413266A8A6}" dt="2022-09-19T09:57:24.290" v="217"/>
          <ac:spMkLst>
            <pc:docMk/>
            <pc:sldMk cId="3809546199" sldId="259"/>
            <ac:spMk id="21" creationId="{B8EF977A-376C-8C0C-083E-52C78B72E051}"/>
          </ac:spMkLst>
        </pc:spChg>
        <pc:spChg chg="add mod">
          <ac:chgData name="Sonia Wall" userId="S::swall@buckdenacademy.org::0c5b28f0-6019-4ad3-8d84-879500339b32" providerId="AD" clId="Web-{C9D36E75-49F4-5951-51CC-1B413266A8A6}" dt="2022-09-19T09:58:58.199" v="231"/>
          <ac:spMkLst>
            <pc:docMk/>
            <pc:sldMk cId="3809546199" sldId="259"/>
            <ac:spMk id="23" creationId="{99407D5B-4921-9233-06F5-12A5DBCE553F}"/>
          </ac:spMkLst>
        </pc:spChg>
        <pc:spChg chg="add mod">
          <ac:chgData name="Sonia Wall" userId="S::swall@buckdenacademy.org::0c5b28f0-6019-4ad3-8d84-879500339b32" providerId="AD" clId="Web-{C9D36E75-49F4-5951-51CC-1B413266A8A6}" dt="2022-09-19T09:58:03.588" v="228" actId="1076"/>
          <ac:spMkLst>
            <pc:docMk/>
            <pc:sldMk cId="3809546199" sldId="259"/>
            <ac:spMk id="26" creationId="{2D7E0C01-02B3-105A-BE4D-4162C97D9C44}"/>
          </ac:spMkLst>
        </pc:spChg>
        <pc:spChg chg="add del">
          <ac:chgData name="Sonia Wall" userId="S::swall@buckdenacademy.org::0c5b28f0-6019-4ad3-8d84-879500339b32" providerId="AD" clId="Web-{C9D36E75-49F4-5951-51CC-1B413266A8A6}" dt="2022-09-19T09:58:16.151" v="230"/>
          <ac:spMkLst>
            <pc:docMk/>
            <pc:sldMk cId="3809546199" sldId="259"/>
            <ac:spMk id="29" creationId="{652D3B25-6822-6D76-5F04-53F3E0180EDE}"/>
          </ac:spMkLst>
        </pc:spChg>
        <pc:spChg chg="add mod">
          <ac:chgData name="Sonia Wall" userId="S::swall@buckdenacademy.org::0c5b28f0-6019-4ad3-8d84-879500339b32" providerId="AD" clId="Web-{C9D36E75-49F4-5951-51CC-1B413266A8A6}" dt="2022-09-19T10:06:00.643" v="422" actId="20577"/>
          <ac:spMkLst>
            <pc:docMk/>
            <pc:sldMk cId="3809546199" sldId="259"/>
            <ac:spMk id="31" creationId="{BDAAEDCA-F90A-0CF6-A485-A601DE409B6F}"/>
          </ac:spMkLst>
        </pc:spChg>
        <pc:spChg chg="add mod">
          <ac:chgData name="Sonia Wall" userId="S::swall@buckdenacademy.org::0c5b28f0-6019-4ad3-8d84-879500339b32" providerId="AD" clId="Web-{C9D36E75-49F4-5951-51CC-1B413266A8A6}" dt="2022-09-19T12:12:39.740" v="427" actId="1076"/>
          <ac:spMkLst>
            <pc:docMk/>
            <pc:sldMk cId="3809546199" sldId="259"/>
            <ac:spMk id="34" creationId="{106586C6-3C1A-0BCB-1471-213D9E35881F}"/>
          </ac:spMkLst>
        </pc:spChg>
        <pc:spChg chg="mod topLvl">
          <ac:chgData name="Sonia Wall" userId="S::swall@buckdenacademy.org::0c5b28f0-6019-4ad3-8d84-879500339b32" providerId="AD" clId="Web-{C9D36E75-49F4-5951-51CC-1B413266A8A6}" dt="2022-09-19T09:56:41.789" v="201" actId="1076"/>
          <ac:spMkLst>
            <pc:docMk/>
            <pc:sldMk cId="3809546199" sldId="259"/>
            <ac:spMk id="114" creationId="{C61E3606-B245-AFE9-4C85-7352BA50BF12}"/>
          </ac:spMkLst>
        </pc:spChg>
        <pc:spChg chg="del">
          <ac:chgData name="Sonia Wall" userId="S::swall@buckdenacademy.org::0c5b28f0-6019-4ad3-8d84-879500339b32" providerId="AD" clId="Web-{C9D36E75-49F4-5951-51CC-1B413266A8A6}" dt="2022-09-19T09:57:01.633" v="209"/>
          <ac:spMkLst>
            <pc:docMk/>
            <pc:sldMk cId="3809546199" sldId="259"/>
            <ac:spMk id="115" creationId="{C61E3606-B245-AFE9-4C85-7352BA50BF12}"/>
          </ac:spMkLst>
        </pc:spChg>
        <pc:spChg chg="del topLvl">
          <ac:chgData name="Sonia Wall" userId="S::swall@buckdenacademy.org::0c5b28f0-6019-4ad3-8d84-879500339b32" providerId="AD" clId="Web-{C9D36E75-49F4-5951-51CC-1B413266A8A6}" dt="2022-09-19T09:57:01.633" v="207"/>
          <ac:spMkLst>
            <pc:docMk/>
            <pc:sldMk cId="3809546199" sldId="259"/>
            <ac:spMk id="116" creationId="{C61E3606-B245-AFE9-4C85-7352BA50BF12}"/>
          </ac:spMkLst>
        </pc:spChg>
        <pc:grpChg chg="add del">
          <ac:chgData name="Sonia Wall" userId="S::swall@buckdenacademy.org::0c5b28f0-6019-4ad3-8d84-879500339b32" providerId="AD" clId="Web-{C9D36E75-49F4-5951-51CC-1B413266A8A6}" dt="2022-09-19T09:55:39.710" v="185"/>
          <ac:grpSpMkLst>
            <pc:docMk/>
            <pc:sldMk cId="3809546199" sldId="259"/>
            <ac:grpSpMk id="3" creationId="{08281252-B341-0594-BF18-998E29FD38B2}"/>
          </ac:grpSpMkLst>
        </pc:grpChg>
        <pc:grpChg chg="del">
          <ac:chgData name="Sonia Wall" userId="S::swall@buckdenacademy.org::0c5b28f0-6019-4ad3-8d84-879500339b32" providerId="AD" clId="Web-{C9D36E75-49F4-5951-51CC-1B413266A8A6}" dt="2022-09-19T08:34:45.017" v="0"/>
          <ac:grpSpMkLst>
            <pc:docMk/>
            <pc:sldMk cId="3809546199" sldId="259"/>
            <ac:grpSpMk id="3" creationId="{E63A91E6-D32C-D69B-37A1-57726E045B3D}"/>
          </ac:grpSpMkLst>
        </pc:grpChg>
        <pc:grpChg chg="add mod topLvl">
          <ac:chgData name="Sonia Wall" userId="S::swall@buckdenacademy.org::0c5b28f0-6019-4ad3-8d84-879500339b32" providerId="AD" clId="Web-{C9D36E75-49F4-5951-51CC-1B413266A8A6}" dt="2022-09-19T09:56:32.383" v="199" actId="1076"/>
          <ac:grpSpMkLst>
            <pc:docMk/>
            <pc:sldMk cId="3809546199" sldId="259"/>
            <ac:grpSpMk id="17" creationId="{830240B7-8F03-A9DB-2FB3-5BF5D35AA238}"/>
          </ac:grpSpMkLst>
        </pc:grpChg>
        <pc:grpChg chg="add mod">
          <ac:chgData name="Sonia Wall" userId="S::swall@buckdenacademy.org::0c5b28f0-6019-4ad3-8d84-879500339b32" providerId="AD" clId="Web-{C9D36E75-49F4-5951-51CC-1B413266A8A6}" dt="2022-09-19T09:57:56.618" v="226" actId="1076"/>
          <ac:grpSpMkLst>
            <pc:docMk/>
            <pc:sldMk cId="3809546199" sldId="259"/>
            <ac:grpSpMk id="18" creationId="{EFE65BBE-0F9D-1F52-8D0D-E5F27D9DDF1D}"/>
          </ac:grpSpMkLst>
        </pc:grpChg>
        <pc:picChg chg="add mod">
          <ac:chgData name="Sonia Wall" userId="S::swall@buckdenacademy.org::0c5b28f0-6019-4ad3-8d84-879500339b32" providerId="AD" clId="Web-{C9D36E75-49F4-5951-51CC-1B413266A8A6}" dt="2022-09-19T08:36:50.744" v="32" actId="1076"/>
          <ac:picMkLst>
            <pc:docMk/>
            <pc:sldMk cId="3809546199" sldId="259"/>
            <ac:picMk id="2" creationId="{28ED7165-34A2-77D2-DC75-E10D6DA2F4B8}"/>
          </ac:picMkLst>
        </pc:picChg>
        <pc:picChg chg="add mod">
          <ac:chgData name="Sonia Wall" userId="S::swall@buckdenacademy.org::0c5b28f0-6019-4ad3-8d84-879500339b32" providerId="AD" clId="Web-{C9D36E75-49F4-5951-51CC-1B413266A8A6}" dt="2022-09-19T08:36:44.588" v="30" actId="1076"/>
          <ac:picMkLst>
            <pc:docMk/>
            <pc:sldMk cId="3809546199" sldId="259"/>
            <ac:picMk id="6" creationId="{740F05FA-9C76-E643-D552-092002863506}"/>
          </ac:picMkLst>
        </pc:picChg>
        <pc:picChg chg="add mod">
          <ac:chgData name="Sonia Wall" userId="S::swall@buckdenacademy.org::0c5b28f0-6019-4ad3-8d84-879500339b32" providerId="AD" clId="Web-{C9D36E75-49F4-5951-51CC-1B413266A8A6}" dt="2022-09-19T08:36:52.666" v="33" actId="1076"/>
          <ac:picMkLst>
            <pc:docMk/>
            <pc:sldMk cId="3809546199" sldId="259"/>
            <ac:picMk id="9" creationId="{AE873FC0-E48A-1470-EA3E-9437CCD3F894}"/>
          </ac:picMkLst>
        </pc:picChg>
        <pc:picChg chg="add del mod">
          <ac:chgData name="Sonia Wall" userId="S::swall@buckdenacademy.org::0c5b28f0-6019-4ad3-8d84-879500339b32" providerId="AD" clId="Web-{C9D36E75-49F4-5951-51CC-1B413266A8A6}" dt="2022-09-19T08:47:01.773" v="147"/>
          <ac:picMkLst>
            <pc:docMk/>
            <pc:sldMk cId="3809546199" sldId="259"/>
            <ac:picMk id="18" creationId="{531A8737-B156-F197-AE6C-117CE2DE5C46}"/>
          </ac:picMkLst>
        </pc:picChg>
        <pc:picChg chg="add mod topLvl">
          <ac:chgData name="Sonia Wall" userId="S::swall@buckdenacademy.org::0c5b28f0-6019-4ad3-8d84-879500339b32" providerId="AD" clId="Web-{C9D36E75-49F4-5951-51CC-1B413266A8A6}" dt="2022-09-19T09:56:36.195" v="200" actId="1076"/>
          <ac:picMkLst>
            <pc:docMk/>
            <pc:sldMk cId="3809546199" sldId="259"/>
            <ac:picMk id="19" creationId="{BFD92489-F93C-DC64-BE4F-BF338544236A}"/>
          </ac:picMkLst>
        </pc:picChg>
        <pc:picChg chg="del topLvl">
          <ac:chgData name="Sonia Wall" userId="S::swall@buckdenacademy.org::0c5b28f0-6019-4ad3-8d84-879500339b32" providerId="AD" clId="Web-{C9D36E75-49F4-5951-51CC-1B413266A8A6}" dt="2022-09-19T09:57:01.633" v="205"/>
          <ac:picMkLst>
            <pc:docMk/>
            <pc:sldMk cId="3809546199" sldId="259"/>
            <ac:picMk id="20" creationId="{00000000-0000-0000-0000-000000000000}"/>
          </ac:picMkLst>
        </pc:picChg>
        <pc:picChg chg="del">
          <ac:chgData name="Sonia Wall" userId="S::swall@buckdenacademy.org::0c5b28f0-6019-4ad3-8d84-879500339b32" providerId="AD" clId="Web-{C9D36E75-49F4-5951-51CC-1B413266A8A6}" dt="2022-09-19T08:38:12.672" v="43"/>
          <ac:picMkLst>
            <pc:docMk/>
            <pc:sldMk cId="3809546199" sldId="259"/>
            <ac:picMk id="21" creationId="{ECB59F78-BE12-7EA6-15D6-CA5A3CF8902F}"/>
          </ac:picMkLst>
        </pc:picChg>
        <pc:picChg chg="mod">
          <ac:chgData name="Sonia Wall" userId="S::swall@buckdenacademy.org::0c5b28f0-6019-4ad3-8d84-879500339b32" providerId="AD" clId="Web-{C9D36E75-49F4-5951-51CC-1B413266A8A6}" dt="2022-09-19T08:35:58.991" v="28" actId="1076"/>
          <ac:picMkLst>
            <pc:docMk/>
            <pc:sldMk cId="3809546199" sldId="259"/>
            <ac:picMk id="27" creationId="{BDBE7A27-5DDC-58DC-7F22-D5A27C072DE8}"/>
          </ac:picMkLst>
        </pc:picChg>
        <pc:picChg chg="add mod">
          <ac:chgData name="Sonia Wall" userId="S::swall@buckdenacademy.org::0c5b28f0-6019-4ad3-8d84-879500339b32" providerId="AD" clId="Web-{C9D36E75-49F4-5951-51CC-1B413266A8A6}" dt="2022-09-19T10:06:06.268" v="425" actId="1076"/>
          <ac:picMkLst>
            <pc:docMk/>
            <pc:sldMk cId="3809546199" sldId="259"/>
            <ac:picMk id="32" creationId="{908EF8A7-C6D8-9E9E-8B88-226141E0C473}"/>
          </ac:picMkLst>
        </pc:picChg>
        <pc:picChg chg="del topLvl">
          <ac:chgData name="Sonia Wall" userId="S::swall@buckdenacademy.org::0c5b28f0-6019-4ad3-8d84-879500339b32" providerId="AD" clId="Web-{C9D36E75-49F4-5951-51CC-1B413266A8A6}" dt="2022-09-19T09:57:01.633" v="208"/>
          <ac:picMkLst>
            <pc:docMk/>
            <pc:sldMk cId="3809546199" sldId="259"/>
            <ac:picMk id="110" creationId="{00000000-0000-0000-0000-000000000000}"/>
          </ac:picMkLst>
        </pc:picChg>
        <pc:picChg chg="del topLvl">
          <ac:chgData name="Sonia Wall" userId="S::swall@buckdenacademy.org::0c5b28f0-6019-4ad3-8d84-879500339b32" providerId="AD" clId="Web-{C9D36E75-49F4-5951-51CC-1B413266A8A6}" dt="2022-09-19T09:57:01.633" v="206"/>
          <ac:picMkLst>
            <pc:docMk/>
            <pc:sldMk cId="3809546199" sldId="259"/>
            <ac:picMk id="117" creationId="{00000000-0000-0000-0000-000000000000}"/>
          </ac:picMkLst>
        </pc:picChg>
        <pc:inkChg chg="add">
          <ac:chgData name="Sonia Wall" userId="S::swall@buckdenacademy.org::0c5b28f0-6019-4ad3-8d84-879500339b32" providerId="AD" clId="Web-{C9D36E75-49F4-5951-51CC-1B413266A8A6}" dt="2022-09-19T08:37:05.808" v="34"/>
          <ac:inkMkLst>
            <pc:docMk/>
            <pc:sldMk cId="3809546199" sldId="259"/>
            <ac:inkMk id="10" creationId="{6FFCAFEB-7EEF-CB9F-BDC8-207D2229D621}"/>
          </ac:inkMkLst>
        </pc:inkChg>
        <pc:inkChg chg="add">
          <ac:chgData name="Sonia Wall" userId="S::swall@buckdenacademy.org::0c5b28f0-6019-4ad3-8d84-879500339b32" providerId="AD" clId="Web-{C9D36E75-49F4-5951-51CC-1B413266A8A6}" dt="2022-09-19T08:37:12.387" v="35"/>
          <ac:inkMkLst>
            <pc:docMk/>
            <pc:sldMk cId="3809546199" sldId="259"/>
            <ac:inkMk id="11" creationId="{4B1ED441-270F-5E0F-32E9-EFB2EB9E67C5}"/>
          </ac:inkMkLst>
        </pc:inkChg>
        <pc:inkChg chg="add">
          <ac:chgData name="Sonia Wall" userId="S::swall@buckdenacademy.org::0c5b28f0-6019-4ad3-8d84-879500339b32" providerId="AD" clId="Web-{C9D36E75-49F4-5951-51CC-1B413266A8A6}" dt="2022-09-19T08:37:19.200" v="36"/>
          <ac:inkMkLst>
            <pc:docMk/>
            <pc:sldMk cId="3809546199" sldId="259"/>
            <ac:inkMk id="12" creationId="{04CB7980-273D-D849-FFD4-C245F3583EBB}"/>
          </ac:inkMkLst>
        </pc:inkChg>
        <pc:inkChg chg="add">
          <ac:chgData name="Sonia Wall" userId="S::swall@buckdenacademy.org::0c5b28f0-6019-4ad3-8d84-879500339b32" providerId="AD" clId="Web-{C9D36E75-49F4-5951-51CC-1B413266A8A6}" dt="2022-09-19T08:37:39.607" v="38"/>
          <ac:inkMkLst>
            <pc:docMk/>
            <pc:sldMk cId="3809546199" sldId="259"/>
            <ac:inkMk id="13" creationId="{1E45DE8B-F5FA-C4BB-B127-6AC6FB8DF4A2}"/>
          </ac:inkMkLst>
        </pc:inkChg>
        <pc:inkChg chg="add">
          <ac:chgData name="Sonia Wall" userId="S::swall@buckdenacademy.org::0c5b28f0-6019-4ad3-8d84-879500339b32" providerId="AD" clId="Web-{C9D36E75-49F4-5951-51CC-1B413266A8A6}" dt="2022-09-19T08:37:42.217" v="39"/>
          <ac:inkMkLst>
            <pc:docMk/>
            <pc:sldMk cId="3809546199" sldId="259"/>
            <ac:inkMk id="15" creationId="{4907BBF7-D58B-3792-37BF-A2F3C34EA923}"/>
          </ac:inkMkLst>
        </pc:inkChg>
        <pc:inkChg chg="add del">
          <ac:chgData name="Sonia Wall" userId="S::swall@buckdenacademy.org::0c5b28f0-6019-4ad3-8d84-879500339b32" providerId="AD" clId="Web-{C9D36E75-49F4-5951-51CC-1B413266A8A6}" dt="2022-09-19T08:37:57.546" v="41"/>
          <ac:inkMkLst>
            <pc:docMk/>
            <pc:sldMk cId="3809546199" sldId="259"/>
            <ac:inkMk id="16" creationId="{42918632-3237-8E8F-F7D0-815E32BE82E5}"/>
          </ac:inkMkLst>
        </pc:inkChg>
        <pc:inkChg chg="del">
          <ac:chgData name="Sonia Wall" userId="S::swall@buckdenacademy.org::0c5b28f0-6019-4ad3-8d84-879500339b32" providerId="AD" clId="Web-{C9D36E75-49F4-5951-51CC-1B413266A8A6}" dt="2022-09-19T08:37:27.606" v="37"/>
          <ac:inkMkLst>
            <pc:docMk/>
            <pc:sldMk cId="3809546199" sldId="259"/>
            <ac:inkMk id="29" creationId="{EF17F89B-5302-75E1-1262-B71F85E54EAC}"/>
          </ac:inkMkLst>
        </pc:inkChg>
      </pc:sldChg>
      <pc:sldChg chg="add del replId">
        <pc:chgData name="Sonia Wall" userId="S::swall@buckdenacademy.org::0c5b28f0-6019-4ad3-8d84-879500339b32" providerId="AD" clId="Web-{C9D36E75-49F4-5951-51CC-1B413266A8A6}" dt="2022-09-19T09:56:18.679" v="194"/>
        <pc:sldMkLst>
          <pc:docMk/>
          <pc:sldMk cId="3963206350" sldId="260"/>
        </pc:sldMkLst>
      </pc:sldChg>
      <pc:sldChg chg="delSp modSp add del replId">
        <pc:chgData name="Sonia Wall" userId="S::swall@buckdenacademy.org::0c5b28f0-6019-4ad3-8d84-879500339b32" providerId="AD" clId="Web-{C9D36E75-49F4-5951-51CC-1B413266A8A6}" dt="2022-09-19T14:50:10.018" v="998"/>
        <pc:sldMkLst>
          <pc:docMk/>
          <pc:sldMk cId="4128128863" sldId="260"/>
        </pc:sldMkLst>
        <pc:spChg chg="del">
          <ac:chgData name="Sonia Wall" userId="S::swall@buckdenacademy.org::0c5b28f0-6019-4ad3-8d84-879500339b32" providerId="AD" clId="Web-{C9D36E75-49F4-5951-51CC-1B413266A8A6}" dt="2022-09-19T14:50:07.690" v="991"/>
          <ac:spMkLst>
            <pc:docMk/>
            <pc:sldMk cId="4128128863" sldId="260"/>
            <ac:spMk id="5" creationId="{A24B8F83-C6F7-9B76-A1D3-A9B34521CD52}"/>
          </ac:spMkLst>
        </pc:spChg>
        <pc:spChg chg="mod">
          <ac:chgData name="Sonia Wall" userId="S::swall@buckdenacademy.org::0c5b28f0-6019-4ad3-8d84-879500339b32" providerId="AD" clId="Web-{C9D36E75-49F4-5951-51CC-1B413266A8A6}" dt="2022-09-19T09:57:09.618" v="211" actId="1076"/>
          <ac:spMkLst>
            <pc:docMk/>
            <pc:sldMk cId="4128128863" sldId="260"/>
            <ac:spMk id="7" creationId="{00000000-0000-0000-0000-000000000000}"/>
          </ac:spMkLst>
        </pc:spChg>
        <pc:spChg chg="mod">
          <ac:chgData name="Sonia Wall" userId="S::swall@buckdenacademy.org::0c5b28f0-6019-4ad3-8d84-879500339b32" providerId="AD" clId="Web-{C9D36E75-49F4-5951-51CC-1B413266A8A6}" dt="2022-09-19T09:57:13.602" v="212" actId="1076"/>
          <ac:spMkLst>
            <pc:docMk/>
            <pc:sldMk cId="4128128863" sldId="260"/>
            <ac:spMk id="8" creationId="{FA67EADD-2A8E-ABC4-AE10-B24E0C874A89}"/>
          </ac:spMkLst>
        </pc:spChg>
        <pc:spChg chg="del">
          <ac:chgData name="Sonia Wall" userId="S::swall@buckdenacademy.org::0c5b28f0-6019-4ad3-8d84-879500339b32" providerId="AD" clId="Web-{C9D36E75-49F4-5951-51CC-1B413266A8A6}" dt="2022-09-19T14:50:07.690" v="997"/>
          <ac:spMkLst>
            <pc:docMk/>
            <pc:sldMk cId="4128128863" sldId="260"/>
            <ac:spMk id="14" creationId="{40FCDBF6-5042-046A-3442-F7339EDAAFDA}"/>
          </ac:spMkLst>
        </pc:spChg>
        <pc:spChg chg="del">
          <ac:chgData name="Sonia Wall" userId="S::swall@buckdenacademy.org::0c5b28f0-6019-4ad3-8d84-879500339b32" providerId="AD" clId="Web-{C9D36E75-49F4-5951-51CC-1B413266A8A6}" dt="2022-09-19T14:50:10.018" v="998"/>
          <ac:spMkLst>
            <pc:docMk/>
            <pc:sldMk cId="4128128863" sldId="260"/>
            <ac:spMk id="114" creationId="{C61E3606-B245-AFE9-4C85-7352BA50BF12}"/>
          </ac:spMkLst>
        </pc:spChg>
        <pc:spChg chg="del">
          <ac:chgData name="Sonia Wall" userId="S::swall@buckdenacademy.org::0c5b28f0-6019-4ad3-8d84-879500339b32" providerId="AD" clId="Web-{C9D36E75-49F4-5951-51CC-1B413266A8A6}" dt="2022-09-19T14:50:07.690" v="996"/>
          <ac:spMkLst>
            <pc:docMk/>
            <pc:sldMk cId="4128128863" sldId="260"/>
            <ac:spMk id="115" creationId="{C61E3606-B245-AFE9-4C85-7352BA50BF12}"/>
          </ac:spMkLst>
        </pc:spChg>
        <pc:spChg chg="del">
          <ac:chgData name="Sonia Wall" userId="S::swall@buckdenacademy.org::0c5b28f0-6019-4ad3-8d84-879500339b32" providerId="AD" clId="Web-{C9D36E75-49F4-5951-51CC-1B413266A8A6}" dt="2022-09-19T14:50:07.690" v="994"/>
          <ac:spMkLst>
            <pc:docMk/>
            <pc:sldMk cId="4128128863" sldId="260"/>
            <ac:spMk id="116" creationId="{C61E3606-B245-AFE9-4C85-7352BA50BF12}"/>
          </ac:spMkLst>
        </pc:spChg>
        <pc:grpChg chg="del">
          <ac:chgData name="Sonia Wall" userId="S::swall@buckdenacademy.org::0c5b28f0-6019-4ad3-8d84-879500339b32" providerId="AD" clId="Web-{C9D36E75-49F4-5951-51CC-1B413266A8A6}" dt="2022-09-19T14:50:07.690" v="990"/>
          <ac:grpSpMkLst>
            <pc:docMk/>
            <pc:sldMk cId="4128128863" sldId="260"/>
            <ac:grpSpMk id="17" creationId="{830240B7-8F03-A9DB-2FB3-5BF5D35AA238}"/>
          </ac:grpSpMkLst>
        </pc:grpChg>
        <pc:picChg chg="del">
          <ac:chgData name="Sonia Wall" userId="S::swall@buckdenacademy.org::0c5b28f0-6019-4ad3-8d84-879500339b32" providerId="AD" clId="Web-{C9D36E75-49F4-5951-51CC-1B413266A8A6}" dt="2022-09-19T14:50:07.690" v="989"/>
          <ac:picMkLst>
            <pc:docMk/>
            <pc:sldMk cId="4128128863" sldId="260"/>
            <ac:picMk id="19" creationId="{BFD92489-F93C-DC64-BE4F-BF338544236A}"/>
          </ac:picMkLst>
        </pc:picChg>
        <pc:picChg chg="del">
          <ac:chgData name="Sonia Wall" userId="S::swall@buckdenacademy.org::0c5b28f0-6019-4ad3-8d84-879500339b32" providerId="AD" clId="Web-{C9D36E75-49F4-5951-51CC-1B413266A8A6}" dt="2022-09-19T14:50:07.690" v="992"/>
          <ac:picMkLst>
            <pc:docMk/>
            <pc:sldMk cId="4128128863" sldId="260"/>
            <ac:picMk id="20" creationId="{00000000-0000-0000-0000-000000000000}"/>
          </ac:picMkLst>
        </pc:picChg>
        <pc:picChg chg="del">
          <ac:chgData name="Sonia Wall" userId="S::swall@buckdenacademy.org::0c5b28f0-6019-4ad3-8d84-879500339b32" providerId="AD" clId="Web-{C9D36E75-49F4-5951-51CC-1B413266A8A6}" dt="2022-09-19T14:50:07.690" v="995"/>
          <ac:picMkLst>
            <pc:docMk/>
            <pc:sldMk cId="4128128863" sldId="260"/>
            <ac:picMk id="110" creationId="{00000000-0000-0000-0000-000000000000}"/>
          </ac:picMkLst>
        </pc:picChg>
        <pc:picChg chg="del">
          <ac:chgData name="Sonia Wall" userId="S::swall@buckdenacademy.org::0c5b28f0-6019-4ad3-8d84-879500339b32" providerId="AD" clId="Web-{C9D36E75-49F4-5951-51CC-1B413266A8A6}" dt="2022-09-19T14:50:07.690" v="993"/>
          <ac:picMkLst>
            <pc:docMk/>
            <pc:sldMk cId="4128128863" sldId="260"/>
            <ac:picMk id="117" creationId="{00000000-0000-0000-0000-000000000000}"/>
          </ac:picMkLst>
        </pc:picChg>
      </pc:sldChg>
      <pc:sldChg chg="delSp modSp ord">
        <pc:chgData name="Sonia Wall" userId="S::swall@buckdenacademy.org::0c5b28f0-6019-4ad3-8d84-879500339b32" providerId="AD" clId="Web-{C9D36E75-49F4-5951-51CC-1B413266A8A6}" dt="2022-09-19T14:49:58.346" v="988"/>
        <pc:sldMkLst>
          <pc:docMk/>
          <pc:sldMk cId="3396222585" sldId="261"/>
        </pc:sldMkLst>
        <pc:spChg chg="del">
          <ac:chgData name="Sonia Wall" userId="S::swall@buckdenacademy.org::0c5b28f0-6019-4ad3-8d84-879500339b32" providerId="AD" clId="Web-{C9D36E75-49F4-5951-51CC-1B413266A8A6}" dt="2022-09-19T14:49:58.330" v="974"/>
          <ac:spMkLst>
            <pc:docMk/>
            <pc:sldMk cId="3396222585" sldId="261"/>
            <ac:spMk id="5" creationId="{A24B8F83-C6F7-9B76-A1D3-A9B34521CD52}"/>
          </ac:spMkLst>
        </pc:spChg>
        <pc:spChg chg="del">
          <ac:chgData name="Sonia Wall" userId="S::swall@buckdenacademy.org::0c5b28f0-6019-4ad3-8d84-879500339b32" providerId="AD" clId="Web-{C9D36E75-49F4-5951-51CC-1B413266A8A6}" dt="2022-09-19T14:49:58.330" v="973"/>
          <ac:spMkLst>
            <pc:docMk/>
            <pc:sldMk cId="3396222585" sldId="261"/>
            <ac:spMk id="9" creationId="{F1E86D0A-E7C7-D420-6490-95A72A110259}"/>
          </ac:spMkLst>
        </pc:spChg>
        <pc:spChg chg="mod">
          <ac:chgData name="Sonia Wall" userId="S::swall@buckdenacademy.org::0c5b28f0-6019-4ad3-8d84-879500339b32" providerId="AD" clId="Web-{C9D36E75-49F4-5951-51CC-1B413266A8A6}" dt="2022-09-19T12:13:48.885" v="433" actId="20577"/>
          <ac:spMkLst>
            <pc:docMk/>
            <pc:sldMk cId="3396222585" sldId="261"/>
            <ac:spMk id="11" creationId="{A0BF9E9A-D530-2596-2C7A-6C61BA14D996}"/>
          </ac:spMkLst>
        </pc:spChg>
        <pc:spChg chg="del">
          <ac:chgData name="Sonia Wall" userId="S::swall@buckdenacademy.org::0c5b28f0-6019-4ad3-8d84-879500339b32" providerId="AD" clId="Web-{C9D36E75-49F4-5951-51CC-1B413266A8A6}" dt="2022-09-19T14:49:58.330" v="972"/>
          <ac:spMkLst>
            <pc:docMk/>
            <pc:sldMk cId="3396222585" sldId="261"/>
            <ac:spMk id="15" creationId="{A98A9843-0894-F108-2D9A-15410481A807}"/>
          </ac:spMkLst>
        </pc:spChg>
        <pc:spChg chg="del">
          <ac:chgData name="Sonia Wall" userId="S::swall@buckdenacademy.org::0c5b28f0-6019-4ad3-8d84-879500339b32" providerId="AD" clId="Web-{C9D36E75-49F4-5951-51CC-1B413266A8A6}" dt="2022-09-19T14:49:58.330" v="982"/>
          <ac:spMkLst>
            <pc:docMk/>
            <pc:sldMk cId="3396222585" sldId="261"/>
            <ac:spMk id="26" creationId="{2780DF14-7569-D913-E905-C3C2E866B654}"/>
          </ac:spMkLst>
        </pc:spChg>
        <pc:spChg chg="del">
          <ac:chgData name="Sonia Wall" userId="S::swall@buckdenacademy.org::0c5b28f0-6019-4ad3-8d84-879500339b32" providerId="AD" clId="Web-{C9D36E75-49F4-5951-51CC-1B413266A8A6}" dt="2022-09-19T14:49:58.330" v="981"/>
          <ac:spMkLst>
            <pc:docMk/>
            <pc:sldMk cId="3396222585" sldId="261"/>
            <ac:spMk id="28" creationId="{2739E05D-89DD-38D0-8ECB-E6686225CF02}"/>
          </ac:spMkLst>
        </pc:spChg>
        <pc:spChg chg="del">
          <ac:chgData name="Sonia Wall" userId="S::swall@buckdenacademy.org::0c5b28f0-6019-4ad3-8d84-879500339b32" providerId="AD" clId="Web-{C9D36E75-49F4-5951-51CC-1B413266A8A6}" dt="2022-09-19T14:49:58.330" v="980"/>
          <ac:spMkLst>
            <pc:docMk/>
            <pc:sldMk cId="3396222585" sldId="261"/>
            <ac:spMk id="30" creationId="{941D1543-BD20-4A57-AD66-0379A544AA90}"/>
          </ac:spMkLst>
        </pc:spChg>
        <pc:spChg chg="del">
          <ac:chgData name="Sonia Wall" userId="S::swall@buckdenacademy.org::0c5b28f0-6019-4ad3-8d84-879500339b32" providerId="AD" clId="Web-{C9D36E75-49F4-5951-51CC-1B413266A8A6}" dt="2022-09-19T14:49:58.330" v="979"/>
          <ac:spMkLst>
            <pc:docMk/>
            <pc:sldMk cId="3396222585" sldId="261"/>
            <ac:spMk id="32" creationId="{8607456E-7C5C-EF08-2A4E-072E7BF98291}"/>
          </ac:spMkLst>
        </pc:spChg>
        <pc:spChg chg="mod">
          <ac:chgData name="Sonia Wall" userId="S::swall@buckdenacademy.org::0c5b28f0-6019-4ad3-8d84-879500339b32" providerId="AD" clId="Web-{C9D36E75-49F4-5951-51CC-1B413266A8A6}" dt="2022-09-19T12:23:27.442" v="959" actId="20577"/>
          <ac:spMkLst>
            <pc:docMk/>
            <pc:sldMk cId="3396222585" sldId="261"/>
            <ac:spMk id="107" creationId="{40FCDBF6-5042-046A-3442-F7339EDAAFDA}"/>
          </ac:spMkLst>
        </pc:spChg>
        <pc:spChg chg="del">
          <ac:chgData name="Sonia Wall" userId="S::swall@buckdenacademy.org::0c5b28f0-6019-4ad3-8d84-879500339b32" providerId="AD" clId="Web-{C9D36E75-49F4-5951-51CC-1B413266A8A6}" dt="2022-09-19T14:49:58.346" v="988"/>
          <ac:spMkLst>
            <pc:docMk/>
            <pc:sldMk cId="3396222585" sldId="261"/>
            <ac:spMk id="156" creationId="{40FCDBF6-5042-046A-3442-F7339EDAAFDA}"/>
          </ac:spMkLst>
        </pc:spChg>
        <pc:spChg chg="del">
          <ac:chgData name="Sonia Wall" userId="S::swall@buckdenacademy.org::0c5b28f0-6019-4ad3-8d84-879500339b32" providerId="AD" clId="Web-{C9D36E75-49F4-5951-51CC-1B413266A8A6}" dt="2022-09-19T14:49:58.346" v="987"/>
          <ac:spMkLst>
            <pc:docMk/>
            <pc:sldMk cId="3396222585" sldId="261"/>
            <ac:spMk id="157" creationId="{C61E3606-B245-AFE9-4C85-7352BA50BF12}"/>
          </ac:spMkLst>
        </pc:spChg>
        <pc:spChg chg="del">
          <ac:chgData name="Sonia Wall" userId="S::swall@buckdenacademy.org::0c5b28f0-6019-4ad3-8d84-879500339b32" providerId="AD" clId="Web-{C9D36E75-49F4-5951-51CC-1B413266A8A6}" dt="2022-09-19T14:49:58.346" v="986"/>
          <ac:spMkLst>
            <pc:docMk/>
            <pc:sldMk cId="3396222585" sldId="261"/>
            <ac:spMk id="158" creationId="{C61E3606-B245-AFE9-4C85-7352BA50BF12}"/>
          </ac:spMkLst>
        </pc:spChg>
        <pc:spChg chg="mod">
          <ac:chgData name="Sonia Wall" userId="S::swall@buckdenacademy.org::0c5b28f0-6019-4ad3-8d84-879500339b32" providerId="AD" clId="Web-{C9D36E75-49F4-5951-51CC-1B413266A8A6}" dt="2022-09-19T12:21:11.229" v="763" actId="20577"/>
          <ac:spMkLst>
            <pc:docMk/>
            <pc:sldMk cId="3396222585" sldId="261"/>
            <ac:spMk id="169" creationId="{D1E3FBA0-4BD6-EAC7-6C58-25CD799E9A04}"/>
          </ac:spMkLst>
        </pc:spChg>
        <pc:spChg chg="mod">
          <ac:chgData name="Sonia Wall" userId="S::swall@buckdenacademy.org::0c5b28f0-6019-4ad3-8d84-879500339b32" providerId="AD" clId="Web-{C9D36E75-49F4-5951-51CC-1B413266A8A6}" dt="2022-09-19T12:21:23.464" v="765" actId="1076"/>
          <ac:spMkLst>
            <pc:docMk/>
            <pc:sldMk cId="3396222585" sldId="261"/>
            <ac:spMk id="1044" creationId="{4CDEC6E8-FBBB-B22A-7444-E5E675833AEF}"/>
          </ac:spMkLst>
        </pc:spChg>
        <pc:grpChg chg="del">
          <ac:chgData name="Sonia Wall" userId="S::swall@buckdenacademy.org::0c5b28f0-6019-4ad3-8d84-879500339b32" providerId="AD" clId="Web-{C9D36E75-49F4-5951-51CC-1B413266A8A6}" dt="2022-09-19T14:49:50.939" v="971"/>
          <ac:grpSpMkLst>
            <pc:docMk/>
            <pc:sldMk cId="3396222585" sldId="261"/>
            <ac:grpSpMk id="89" creationId="{00000000-0000-0000-0000-000000000000}"/>
          </ac:grpSpMkLst>
        </pc:grpChg>
        <pc:picChg chg="del">
          <ac:chgData name="Sonia Wall" userId="S::swall@buckdenacademy.org::0c5b28f0-6019-4ad3-8d84-879500339b32" providerId="AD" clId="Web-{C9D36E75-49F4-5951-51CC-1B413266A8A6}" dt="2022-09-19T14:49:58.330" v="978"/>
          <ac:picMkLst>
            <pc:docMk/>
            <pc:sldMk cId="3396222585" sldId="261"/>
            <ac:picMk id="34" creationId="{85F2EE22-28F6-1FB5-7BCA-B91D76F024EB}"/>
          </ac:picMkLst>
        </pc:picChg>
        <pc:picChg chg="del">
          <ac:chgData name="Sonia Wall" userId="S::swall@buckdenacademy.org::0c5b28f0-6019-4ad3-8d84-879500339b32" providerId="AD" clId="Web-{C9D36E75-49F4-5951-51CC-1B413266A8A6}" dt="2022-09-19T14:49:58.330" v="977"/>
          <ac:picMkLst>
            <pc:docMk/>
            <pc:sldMk cId="3396222585" sldId="261"/>
            <ac:picMk id="36" creationId="{D3EC035D-1677-A051-C052-7678939EC34C}"/>
          </ac:picMkLst>
        </pc:picChg>
        <pc:picChg chg="del">
          <ac:chgData name="Sonia Wall" userId="S::swall@buckdenacademy.org::0c5b28f0-6019-4ad3-8d84-879500339b32" providerId="AD" clId="Web-{C9D36E75-49F4-5951-51CC-1B413266A8A6}" dt="2022-09-19T14:49:58.330" v="976"/>
          <ac:picMkLst>
            <pc:docMk/>
            <pc:sldMk cId="3396222585" sldId="261"/>
            <ac:picMk id="38" creationId="{5C26B4B6-48EA-A1BF-7E70-564C085B773A}"/>
          </ac:picMkLst>
        </pc:picChg>
        <pc:picChg chg="del">
          <ac:chgData name="Sonia Wall" userId="S::swall@buckdenacademy.org::0c5b28f0-6019-4ad3-8d84-879500339b32" providerId="AD" clId="Web-{C9D36E75-49F4-5951-51CC-1B413266A8A6}" dt="2022-09-19T14:49:58.330" v="975"/>
          <ac:picMkLst>
            <pc:docMk/>
            <pc:sldMk cId="3396222585" sldId="261"/>
            <ac:picMk id="41" creationId="{2B943A04-2E1C-C981-175C-219526EF661D}"/>
          </ac:picMkLst>
        </pc:picChg>
        <pc:picChg chg="del">
          <ac:chgData name="Sonia Wall" userId="S::swall@buckdenacademy.org::0c5b28f0-6019-4ad3-8d84-879500339b32" providerId="AD" clId="Web-{C9D36E75-49F4-5951-51CC-1B413266A8A6}" dt="2022-09-19T14:49:58.346" v="985"/>
          <ac:picMkLst>
            <pc:docMk/>
            <pc:sldMk cId="3396222585" sldId="261"/>
            <ac:picMk id="163" creationId="{00000000-0000-0000-0000-000000000000}"/>
          </ac:picMkLst>
        </pc:picChg>
        <pc:picChg chg="del">
          <ac:chgData name="Sonia Wall" userId="S::swall@buckdenacademy.org::0c5b28f0-6019-4ad3-8d84-879500339b32" providerId="AD" clId="Web-{C9D36E75-49F4-5951-51CC-1B413266A8A6}" dt="2022-09-19T14:49:58.346" v="984"/>
          <ac:picMkLst>
            <pc:docMk/>
            <pc:sldMk cId="3396222585" sldId="261"/>
            <ac:picMk id="164" creationId="{00000000-0000-0000-0000-000000000000}"/>
          </ac:picMkLst>
        </pc:picChg>
        <pc:picChg chg="del">
          <ac:chgData name="Sonia Wall" userId="S::swall@buckdenacademy.org::0c5b28f0-6019-4ad3-8d84-879500339b32" providerId="AD" clId="Web-{C9D36E75-49F4-5951-51CC-1B413266A8A6}" dt="2022-09-19T14:49:58.330" v="983"/>
          <ac:picMkLst>
            <pc:docMk/>
            <pc:sldMk cId="3396222585" sldId="261"/>
            <ac:picMk id="165" creationId="{00000000-0000-0000-0000-000000000000}"/>
          </ac:picMkLst>
        </pc:picChg>
      </pc:sldChg>
      <pc:sldChg chg="addSp delSp modSp add ord replId">
        <pc:chgData name="Sonia Wall" userId="S::swall@buckdenacademy.org::0c5b28f0-6019-4ad3-8d84-879500339b32" providerId="AD" clId="Web-{C9D36E75-49F4-5951-51CC-1B413266A8A6}" dt="2022-09-19T16:41:23.832" v="3500" actId="20577"/>
        <pc:sldMkLst>
          <pc:docMk/>
          <pc:sldMk cId="815484644" sldId="262"/>
        </pc:sldMkLst>
        <pc:spChg chg="del">
          <ac:chgData name="Sonia Wall" userId="S::swall@buckdenacademy.org::0c5b28f0-6019-4ad3-8d84-879500339b32" providerId="AD" clId="Web-{C9D36E75-49F4-5951-51CC-1B413266A8A6}" dt="2022-09-19T14:50:58.097" v="1023"/>
          <ac:spMkLst>
            <pc:docMk/>
            <pc:sldMk cId="815484644" sldId="262"/>
            <ac:spMk id="4" creationId="{A99A1425-86F1-77AE-EA9D-5D85343B378B}"/>
          </ac:spMkLst>
        </pc:spChg>
        <pc:spChg chg="add mod">
          <ac:chgData name="Sonia Wall" userId="S::swall@buckdenacademy.org::0c5b28f0-6019-4ad3-8d84-879500339b32" providerId="AD" clId="Web-{C9D36E75-49F4-5951-51CC-1B413266A8A6}" dt="2022-09-19T16:40:00.112" v="3417" actId="1076"/>
          <ac:spMkLst>
            <pc:docMk/>
            <pc:sldMk cId="815484644" sldId="262"/>
            <ac:spMk id="8" creationId="{4C91DE4A-0B41-59F6-889A-989E245007CF}"/>
          </ac:spMkLst>
        </pc:spChg>
        <pc:spChg chg="del">
          <ac:chgData name="Sonia Wall" userId="S::swall@buckdenacademy.org::0c5b28f0-6019-4ad3-8d84-879500339b32" providerId="AD" clId="Web-{C9D36E75-49F4-5951-51CC-1B413266A8A6}" dt="2022-09-19T14:50:58.097" v="1022"/>
          <ac:spMkLst>
            <pc:docMk/>
            <pc:sldMk cId="815484644" sldId="262"/>
            <ac:spMk id="8" creationId="{5FC6B1F9-D503-5213-683F-E750C317CBD1}"/>
          </ac:spMkLst>
        </pc:spChg>
        <pc:spChg chg="add mod">
          <ac:chgData name="Sonia Wall" userId="S::swall@buckdenacademy.org::0c5b28f0-6019-4ad3-8d84-879500339b32" providerId="AD" clId="Web-{C9D36E75-49F4-5951-51CC-1B413266A8A6}" dt="2022-09-19T16:11:45.853" v="1791" actId="20577"/>
          <ac:spMkLst>
            <pc:docMk/>
            <pc:sldMk cId="815484644" sldId="262"/>
            <ac:spMk id="9" creationId="{537217DA-7E66-8B3D-9BA3-F43CAF136957}"/>
          </ac:spMkLst>
        </pc:spChg>
        <pc:spChg chg="del">
          <ac:chgData name="Sonia Wall" userId="S::swall@buckdenacademy.org::0c5b28f0-6019-4ad3-8d84-879500339b32" providerId="AD" clId="Web-{C9D36E75-49F4-5951-51CC-1B413266A8A6}" dt="2022-09-19T14:50:58.097" v="1021"/>
          <ac:spMkLst>
            <pc:docMk/>
            <pc:sldMk cId="815484644" sldId="262"/>
            <ac:spMk id="10" creationId="{0FFCAE07-69E9-8340-CF28-DD4A79F5ABCB}"/>
          </ac:spMkLst>
        </pc:spChg>
        <pc:spChg chg="mod">
          <ac:chgData name="Sonia Wall" userId="S::swall@buckdenacademy.org::0c5b28f0-6019-4ad3-8d84-879500339b32" providerId="AD" clId="Web-{C9D36E75-49F4-5951-51CC-1B413266A8A6}" dt="2022-09-19T14:50:27.971" v="1002" actId="20577"/>
          <ac:spMkLst>
            <pc:docMk/>
            <pc:sldMk cId="815484644" sldId="262"/>
            <ac:spMk id="11" creationId="{A0BF9E9A-D530-2596-2C7A-6C61BA14D996}"/>
          </ac:spMkLst>
        </pc:spChg>
        <pc:spChg chg="del">
          <ac:chgData name="Sonia Wall" userId="S::swall@buckdenacademy.org::0c5b28f0-6019-4ad3-8d84-879500339b32" providerId="AD" clId="Web-{C9D36E75-49F4-5951-51CC-1B413266A8A6}" dt="2022-09-19T14:50:59.863" v="1026"/>
          <ac:spMkLst>
            <pc:docMk/>
            <pc:sldMk cId="815484644" sldId="262"/>
            <ac:spMk id="14" creationId="{40FCDBF6-5042-046A-3442-F7339EDAAFDA}"/>
          </ac:spMkLst>
        </pc:spChg>
        <pc:spChg chg="add mod">
          <ac:chgData name="Sonia Wall" userId="S::swall@buckdenacademy.org::0c5b28f0-6019-4ad3-8d84-879500339b32" providerId="AD" clId="Web-{C9D36E75-49F4-5951-51CC-1B413266A8A6}" dt="2022-09-19T16:41:23.832" v="3500" actId="20577"/>
          <ac:spMkLst>
            <pc:docMk/>
            <pc:sldMk cId="815484644" sldId="262"/>
            <ac:spMk id="14" creationId="{C9A01A8D-54AE-8129-6123-0F5D1129DFD3}"/>
          </ac:spMkLst>
        </pc:spChg>
        <pc:spChg chg="del">
          <ac:chgData name="Sonia Wall" userId="S::swall@buckdenacademy.org::0c5b28f0-6019-4ad3-8d84-879500339b32" providerId="AD" clId="Web-{C9D36E75-49F4-5951-51CC-1B413266A8A6}" dt="2022-09-19T14:50:58.097" v="1020"/>
          <ac:spMkLst>
            <pc:docMk/>
            <pc:sldMk cId="815484644" sldId="262"/>
            <ac:spMk id="16" creationId="{86EEEB9E-7FB3-31FC-C3CF-1B8660FB2B74}"/>
          </ac:spMkLst>
        </pc:spChg>
        <pc:spChg chg="del">
          <ac:chgData name="Sonia Wall" userId="S::swall@buckdenacademy.org::0c5b28f0-6019-4ad3-8d84-879500339b32" providerId="AD" clId="Web-{C9D36E75-49F4-5951-51CC-1B413266A8A6}" dt="2022-09-19T16:01:37.120" v="1211"/>
          <ac:spMkLst>
            <pc:docMk/>
            <pc:sldMk cId="815484644" sldId="262"/>
            <ac:spMk id="42" creationId="{11221DBC-54CB-F645-1044-C72119C962DD}"/>
          </ac:spMkLst>
        </pc:spChg>
        <pc:spChg chg="mod">
          <ac:chgData name="Sonia Wall" userId="S::swall@buckdenacademy.org::0c5b28f0-6019-4ad3-8d84-879500339b32" providerId="AD" clId="Web-{C9D36E75-49F4-5951-51CC-1B413266A8A6}" dt="2022-09-19T14:54:59.586" v="1155" actId="14100"/>
          <ac:spMkLst>
            <pc:docMk/>
            <pc:sldMk cId="815484644" sldId="262"/>
            <ac:spMk id="107" creationId="{40FCDBF6-5042-046A-3442-F7339EDAAFDA}"/>
          </ac:spMkLst>
        </pc:spChg>
        <pc:spChg chg="del mod">
          <ac:chgData name="Sonia Wall" userId="S::swall@buckdenacademy.org::0c5b28f0-6019-4ad3-8d84-879500339b32" providerId="AD" clId="Web-{C9D36E75-49F4-5951-51CC-1B413266A8A6}" dt="2022-09-19T16:08:01.691" v="1705"/>
          <ac:spMkLst>
            <pc:docMk/>
            <pc:sldMk cId="815484644" sldId="262"/>
            <ac:spMk id="114" creationId="{C61E3606-B245-AFE9-4C85-7352BA50BF12}"/>
          </ac:spMkLst>
        </pc:spChg>
        <pc:spChg chg="del mod">
          <ac:chgData name="Sonia Wall" userId="S::swall@buckdenacademy.org::0c5b28f0-6019-4ad3-8d84-879500339b32" providerId="AD" clId="Web-{C9D36E75-49F4-5951-51CC-1B413266A8A6}" dt="2022-09-19T16:08:01.691" v="1704"/>
          <ac:spMkLst>
            <pc:docMk/>
            <pc:sldMk cId="815484644" sldId="262"/>
            <ac:spMk id="115" creationId="{C61E3606-B245-AFE9-4C85-7352BA50BF12}"/>
          </ac:spMkLst>
        </pc:spChg>
        <pc:spChg chg="mod">
          <ac:chgData name="Sonia Wall" userId="S::swall@buckdenacademy.org::0c5b28f0-6019-4ad3-8d84-879500339b32" providerId="AD" clId="Web-{C9D36E75-49F4-5951-51CC-1B413266A8A6}" dt="2022-09-19T14:51:14.144" v="1032" actId="14100"/>
          <ac:spMkLst>
            <pc:docMk/>
            <pc:sldMk cId="815484644" sldId="262"/>
            <ac:spMk id="126" creationId="{40FCDBF6-5042-046A-3442-F7339EDAAFDA}"/>
          </ac:spMkLst>
        </pc:spChg>
        <pc:spChg chg="del">
          <ac:chgData name="Sonia Wall" userId="S::swall@buckdenacademy.org::0c5b28f0-6019-4ad3-8d84-879500339b32" providerId="AD" clId="Web-{C9D36E75-49F4-5951-51CC-1B413266A8A6}" dt="2022-09-19T14:51:03.503" v="1028"/>
          <ac:spMkLst>
            <pc:docMk/>
            <pc:sldMk cId="815484644" sldId="262"/>
            <ac:spMk id="129" creationId="{6334FA31-78FF-46FD-CD19-D93777299027}"/>
          </ac:spMkLst>
        </pc:spChg>
        <pc:spChg chg="del">
          <ac:chgData name="Sonia Wall" userId="S::swall@buckdenacademy.org::0c5b28f0-6019-4ad3-8d84-879500339b32" providerId="AD" clId="Web-{C9D36E75-49F4-5951-51CC-1B413266A8A6}" dt="2022-09-19T14:50:58.097" v="1024"/>
          <ac:spMkLst>
            <pc:docMk/>
            <pc:sldMk cId="815484644" sldId="262"/>
            <ac:spMk id="155" creationId="{C61E3606-B245-AFE9-4C85-7352BA50BF12}"/>
          </ac:spMkLst>
        </pc:spChg>
        <pc:spChg chg="del">
          <ac:chgData name="Sonia Wall" userId="S::swall@buckdenacademy.org::0c5b28f0-6019-4ad3-8d84-879500339b32" providerId="AD" clId="Web-{C9D36E75-49F4-5951-51CC-1B413266A8A6}" dt="2022-09-19T16:07:40.753" v="1695"/>
          <ac:spMkLst>
            <pc:docMk/>
            <pc:sldMk cId="815484644" sldId="262"/>
            <ac:spMk id="169" creationId="{D1E3FBA0-4BD6-EAC7-6C58-25CD799E9A04}"/>
          </ac:spMkLst>
        </pc:spChg>
        <pc:spChg chg="del mod">
          <ac:chgData name="Sonia Wall" userId="S::swall@buckdenacademy.org::0c5b28f0-6019-4ad3-8d84-879500339b32" providerId="AD" clId="Web-{C9D36E75-49F4-5951-51CC-1B413266A8A6}" dt="2022-09-19T16:18:40.206" v="3070"/>
          <ac:spMkLst>
            <pc:docMk/>
            <pc:sldMk cId="815484644" sldId="262"/>
            <ac:spMk id="1044" creationId="{4CDEC6E8-FBBB-B22A-7444-E5E675833AEF}"/>
          </ac:spMkLst>
        </pc:spChg>
        <pc:grpChg chg="del">
          <ac:chgData name="Sonia Wall" userId="S::swall@buckdenacademy.org::0c5b28f0-6019-4ad3-8d84-879500339b32" providerId="AD" clId="Web-{C9D36E75-49F4-5951-51CC-1B413266A8A6}" dt="2022-09-19T14:50:58.097" v="1025"/>
          <ac:grpSpMkLst>
            <pc:docMk/>
            <pc:sldMk cId="815484644" sldId="262"/>
            <ac:grpSpMk id="3" creationId="{E63A91E6-D32C-D69B-37A1-57726E045B3D}"/>
          </ac:grpSpMkLst>
        </pc:grpChg>
        <pc:graphicFrameChg chg="add del mod modGraphic">
          <ac:chgData name="Sonia Wall" userId="S::swall@buckdenacademy.org::0c5b28f0-6019-4ad3-8d84-879500339b32" providerId="AD" clId="Web-{C9D36E75-49F4-5951-51CC-1B413266A8A6}" dt="2022-09-19T16:03:21.716" v="1227"/>
          <ac:graphicFrameMkLst>
            <pc:docMk/>
            <pc:sldMk cId="815484644" sldId="262"/>
            <ac:graphicFrameMk id="3" creationId="{2DECB7AB-ED47-E181-861B-7FBB228370AF}"/>
          </ac:graphicFrameMkLst>
        </pc:graphicFrameChg>
        <pc:graphicFrameChg chg="add mod modGraphic">
          <ac:chgData name="Sonia Wall" userId="S::swall@buckdenacademy.org::0c5b28f0-6019-4ad3-8d84-879500339b32" providerId="AD" clId="Web-{C9D36E75-49F4-5951-51CC-1B413266A8A6}" dt="2022-09-19T16:20:47.334" v="3414"/>
          <ac:graphicFrameMkLst>
            <pc:docMk/>
            <pc:sldMk cId="815484644" sldId="262"/>
            <ac:graphicFrameMk id="4" creationId="{72154751-0D3D-B601-A6FA-419FA53D79B7}"/>
          </ac:graphicFrameMkLst>
        </pc:graphicFrameChg>
        <pc:picChg chg="add mod">
          <ac:chgData name="Sonia Wall" userId="S::swall@buckdenacademy.org::0c5b28f0-6019-4ad3-8d84-879500339b32" providerId="AD" clId="Web-{C9D36E75-49F4-5951-51CC-1B413266A8A6}" dt="2022-09-19T16:11:51.291" v="1794" actId="14100"/>
          <ac:picMkLst>
            <pc:docMk/>
            <pc:sldMk cId="815484644" sldId="262"/>
            <ac:picMk id="5" creationId="{F94D8313-2E8D-67B1-9BDF-C8BC69D61A34}"/>
          </ac:picMkLst>
        </pc:picChg>
        <pc:picChg chg="add mod">
          <ac:chgData name="Sonia Wall" userId="S::swall@buckdenacademy.org::0c5b28f0-6019-4ad3-8d84-879500339b32" providerId="AD" clId="Web-{C9D36E75-49F4-5951-51CC-1B413266A8A6}" dt="2022-09-19T16:20:52.663" v="3416" actId="1076"/>
          <ac:picMkLst>
            <pc:docMk/>
            <pc:sldMk cId="815484644" sldId="262"/>
            <ac:picMk id="10" creationId="{184D9B64-9C2E-B8B7-F858-DDD832668277}"/>
          </ac:picMkLst>
        </pc:picChg>
        <pc:picChg chg="del">
          <ac:chgData name="Sonia Wall" userId="S::swall@buckdenacademy.org::0c5b28f0-6019-4ad3-8d84-879500339b32" providerId="AD" clId="Web-{C9D36E75-49F4-5951-51CC-1B413266A8A6}" dt="2022-09-19T14:50:28.737" v="1003"/>
          <ac:picMkLst>
            <pc:docMk/>
            <pc:sldMk cId="815484644" sldId="262"/>
            <ac:picMk id="18" creationId="{E2A31B59-A804-CF8D-A58F-62F8BAE8E018}"/>
          </ac:picMkLst>
        </pc:picChg>
        <pc:picChg chg="del">
          <ac:chgData name="Sonia Wall" userId="S::swall@buckdenacademy.org::0c5b28f0-6019-4ad3-8d84-879500339b32" providerId="AD" clId="Web-{C9D36E75-49F4-5951-51CC-1B413266A8A6}" dt="2022-09-19T14:50:58.097" v="1019"/>
          <ac:picMkLst>
            <pc:docMk/>
            <pc:sldMk cId="815484644" sldId="262"/>
            <ac:picMk id="19" creationId="{E65BDEF2-3FC4-4B22-7A2F-29990F4DABAE}"/>
          </ac:picMkLst>
        </pc:picChg>
        <pc:picChg chg="del">
          <ac:chgData name="Sonia Wall" userId="S::swall@buckdenacademy.org::0c5b28f0-6019-4ad3-8d84-879500339b32" providerId="AD" clId="Web-{C9D36E75-49F4-5951-51CC-1B413266A8A6}" dt="2022-09-19T14:50:58.097" v="1018"/>
          <ac:picMkLst>
            <pc:docMk/>
            <pc:sldMk cId="815484644" sldId="262"/>
            <ac:picMk id="22" creationId="{6A29A986-C129-3939-5D8B-3DA65C4F8850}"/>
          </ac:picMkLst>
        </pc:picChg>
        <pc:picChg chg="del">
          <ac:chgData name="Sonia Wall" userId="S::swall@buckdenacademy.org::0c5b28f0-6019-4ad3-8d84-879500339b32" providerId="AD" clId="Web-{C9D36E75-49F4-5951-51CC-1B413266A8A6}" dt="2022-09-19T14:50:58.097" v="1017"/>
          <ac:picMkLst>
            <pc:docMk/>
            <pc:sldMk cId="815484644" sldId="262"/>
            <ac:picMk id="24" creationId="{EF30C0B4-0DAD-54C0-CF54-DED0DEC254D0}"/>
          </ac:picMkLst>
        </pc:picChg>
        <pc:picChg chg="del">
          <ac:chgData name="Sonia Wall" userId="S::swall@buckdenacademy.org::0c5b28f0-6019-4ad3-8d84-879500339b32" providerId="AD" clId="Web-{C9D36E75-49F4-5951-51CC-1B413266A8A6}" dt="2022-09-19T14:51:01.159" v="1027"/>
          <ac:picMkLst>
            <pc:docMk/>
            <pc:sldMk cId="815484644" sldId="262"/>
            <ac:picMk id="109" creationId="{00000000-0000-0000-0000-000000000000}"/>
          </ac:picMkLst>
        </pc:picChg>
      </pc:sldChg>
      <pc:sldChg chg="modSp add del ord replId">
        <pc:chgData name="Sonia Wall" userId="S::swall@buckdenacademy.org::0c5b28f0-6019-4ad3-8d84-879500339b32" providerId="AD" clId="Web-{C9D36E75-49F4-5951-51CC-1B413266A8A6}" dt="2022-09-19T16:43:12.851" v="3516"/>
        <pc:sldMkLst>
          <pc:docMk/>
          <pc:sldMk cId="2180131796" sldId="263"/>
        </pc:sldMkLst>
        <pc:spChg chg="mod">
          <ac:chgData name="Sonia Wall" userId="S::swall@buckdenacademy.org::0c5b28f0-6019-4ad3-8d84-879500339b32" providerId="AD" clId="Web-{C9D36E75-49F4-5951-51CC-1B413266A8A6}" dt="2022-09-19T16:42:20.271" v="3506" actId="1076"/>
          <ac:spMkLst>
            <pc:docMk/>
            <pc:sldMk cId="2180131796" sldId="263"/>
            <ac:spMk id="8" creationId="{FA67EADD-2A8E-ABC4-AE10-B24E0C874A89}"/>
          </ac:spMkLst>
        </pc:spChg>
      </pc:sldChg>
      <pc:sldChg chg="add del ord replId">
        <pc:chgData name="Sonia Wall" userId="S::swall@buckdenacademy.org::0c5b28f0-6019-4ad3-8d84-879500339b32" providerId="AD" clId="Web-{C9D36E75-49F4-5951-51CC-1B413266A8A6}" dt="2022-09-19T16:43:14.523" v="3517"/>
        <pc:sldMkLst>
          <pc:docMk/>
          <pc:sldMk cId="1793471280" sldId="264"/>
        </pc:sldMkLst>
      </pc:sldChg>
      <pc:sldChg chg="addSp delSp modSp add ord replId">
        <pc:chgData name="Sonia Wall" userId="S::swall@buckdenacademy.org::0c5b28f0-6019-4ad3-8d84-879500339b32" providerId="AD" clId="Web-{C9D36E75-49F4-5951-51CC-1B413266A8A6}" dt="2022-09-19T16:44:51.447" v="3603" actId="20577"/>
        <pc:sldMkLst>
          <pc:docMk/>
          <pc:sldMk cId="1170859411" sldId="265"/>
        </pc:sldMkLst>
        <pc:spChg chg="add mod">
          <ac:chgData name="Sonia Wall" userId="S::swall@buckdenacademy.org::0c5b28f0-6019-4ad3-8d84-879500339b32" providerId="AD" clId="Web-{C9D36E75-49F4-5951-51CC-1B413266A8A6}" dt="2022-09-19T16:42:36.365" v="3509" actId="1076"/>
          <ac:spMkLst>
            <pc:docMk/>
            <pc:sldMk cId="1170859411" sldId="265"/>
            <ac:spMk id="2" creationId="{9C496D51-A62A-C629-B092-240A208D7CCB}"/>
          </ac:spMkLst>
        </pc:spChg>
        <pc:spChg chg="add del">
          <ac:chgData name="Sonia Wall" userId="S::swall@buckdenacademy.org::0c5b28f0-6019-4ad3-8d84-879500339b32" providerId="AD" clId="Web-{C9D36E75-49F4-5951-51CC-1B413266A8A6}" dt="2022-09-19T16:43:07.929" v="3514"/>
          <ac:spMkLst>
            <pc:docMk/>
            <pc:sldMk cId="1170859411" sldId="265"/>
            <ac:spMk id="3" creationId="{D95759F4-0BB3-C42C-60A7-6EE0EB0A9081}"/>
          </ac:spMkLst>
        </pc:spChg>
        <pc:spChg chg="add mod">
          <ac:chgData name="Sonia Wall" userId="S::swall@buckdenacademy.org::0c5b28f0-6019-4ad3-8d84-879500339b32" providerId="AD" clId="Web-{C9D36E75-49F4-5951-51CC-1B413266A8A6}" dt="2022-09-19T16:44:51.447" v="3603" actId="20577"/>
          <ac:spMkLst>
            <pc:docMk/>
            <pc:sldMk cId="1170859411" sldId="265"/>
            <ac:spMk id="5" creationId="{B1E66AC4-66B0-EAD9-4AEF-0082F09B1D22}"/>
          </ac:spMkLst>
        </pc:spChg>
        <pc:spChg chg="mod">
          <ac:chgData name="Sonia Wall" userId="S::swall@buckdenacademy.org::0c5b28f0-6019-4ad3-8d84-879500339b32" providerId="AD" clId="Web-{C9D36E75-49F4-5951-51CC-1B413266A8A6}" dt="2022-09-19T16:42:47.866" v="3510" actId="1076"/>
          <ac:spMkLst>
            <pc:docMk/>
            <pc:sldMk cId="1170859411" sldId="265"/>
            <ac:spMk id="7" creationId="{00000000-0000-0000-0000-000000000000}"/>
          </ac:spMkLst>
        </pc:spChg>
        <pc:spChg chg="mod">
          <ac:chgData name="Sonia Wall" userId="S::swall@buckdenacademy.org::0c5b28f0-6019-4ad3-8d84-879500339b32" providerId="AD" clId="Web-{C9D36E75-49F4-5951-51CC-1B413266A8A6}" dt="2022-09-19T16:42:50.600" v="3511" actId="1076"/>
          <ac:spMkLst>
            <pc:docMk/>
            <pc:sldMk cId="1170859411" sldId="265"/>
            <ac:spMk id="8" creationId="{FA67EADD-2A8E-ABC4-AE10-B24E0C874A89}"/>
          </ac:spMkLst>
        </pc:spChg>
      </pc:sldChg>
      <pc:sldChg chg="add replId">
        <pc:chgData name="Sonia Wall" userId="S::swall@buckdenacademy.org::0c5b28f0-6019-4ad3-8d84-879500339b32" providerId="AD" clId="Web-{C9D36E75-49F4-5951-51CC-1B413266A8A6}" dt="2022-09-19T16:43:10.991" v="3515"/>
        <pc:sldMkLst>
          <pc:docMk/>
          <pc:sldMk cId="3426208221" sldId="266"/>
        </pc:sldMkLst>
      </pc:sldChg>
    </pc:docChg>
  </pc:docChgLst>
  <pc:docChgLst>
    <pc:chgData name="Sonia Wall" userId="S::swall@buckdenacademy.org::0c5b28f0-6019-4ad3-8d84-879500339b32" providerId="AD" clId="Web-{B2694A3E-221C-195A-8228-5D1ACB265028}"/>
    <pc:docChg chg="addSld modSld">
      <pc:chgData name="Sonia Wall" userId="S::swall@buckdenacademy.org::0c5b28f0-6019-4ad3-8d84-879500339b32" providerId="AD" clId="Web-{B2694A3E-221C-195A-8228-5D1ACB265028}" dt="2022-10-13T23:48:13.515" v="553"/>
      <pc:docMkLst>
        <pc:docMk/>
      </pc:docMkLst>
      <pc:sldChg chg="modSp">
        <pc:chgData name="Sonia Wall" userId="S::swall@buckdenacademy.org::0c5b28f0-6019-4ad3-8d84-879500339b32" providerId="AD" clId="Web-{B2694A3E-221C-195A-8228-5D1ACB265028}" dt="2022-10-13T22:30:42.615" v="33"/>
        <pc:sldMkLst>
          <pc:docMk/>
          <pc:sldMk cId="2738722074" sldId="256"/>
        </pc:sldMkLst>
        <pc:graphicFrameChg chg="mod modGraphic">
          <ac:chgData name="Sonia Wall" userId="S::swall@buckdenacademy.org::0c5b28f0-6019-4ad3-8d84-879500339b32" providerId="AD" clId="Web-{B2694A3E-221C-195A-8228-5D1ACB265028}" dt="2022-10-13T22:30:42.615" v="33"/>
          <ac:graphicFrameMkLst>
            <pc:docMk/>
            <pc:sldMk cId="2738722074" sldId="256"/>
            <ac:graphicFrameMk id="3" creationId="{260795A9-110A-325A-4790-2BC89460DBCB}"/>
          </ac:graphicFrameMkLst>
        </pc:graphicFrameChg>
      </pc:sldChg>
      <pc:sldChg chg="delSp modSp add replId">
        <pc:chgData name="Sonia Wall" userId="S::swall@buckdenacademy.org::0c5b28f0-6019-4ad3-8d84-879500339b32" providerId="AD" clId="Web-{B2694A3E-221C-195A-8228-5D1ACB265028}" dt="2022-10-13T23:48:13.515" v="553"/>
        <pc:sldMkLst>
          <pc:docMk/>
          <pc:sldMk cId="1851167187" sldId="267"/>
        </pc:sldMkLst>
        <pc:spChg chg="del">
          <ac:chgData name="Sonia Wall" userId="S::swall@buckdenacademy.org::0c5b28f0-6019-4ad3-8d84-879500339b32" providerId="AD" clId="Web-{B2694A3E-221C-195A-8228-5D1ACB265028}" dt="2022-10-13T22:31:43.759" v="51"/>
          <ac:spMkLst>
            <pc:docMk/>
            <pc:sldMk cId="1851167187" sldId="267"/>
            <ac:spMk id="7" creationId="{00000000-0000-0000-0000-000000000000}"/>
          </ac:spMkLst>
        </pc:spChg>
        <pc:spChg chg="del mod">
          <ac:chgData name="Sonia Wall" userId="S::swall@buckdenacademy.org::0c5b28f0-6019-4ad3-8d84-879500339b32" providerId="AD" clId="Web-{B2694A3E-221C-195A-8228-5D1ACB265028}" dt="2022-10-13T22:31:01.710" v="37"/>
          <ac:spMkLst>
            <pc:docMk/>
            <pc:sldMk cId="1851167187" sldId="267"/>
            <ac:spMk id="11" creationId="{A0BF9E9A-D530-2596-2C7A-6C61BA14D996}"/>
          </ac:spMkLst>
        </pc:spChg>
        <pc:spChg chg="del">
          <ac:chgData name="Sonia Wall" userId="S::swall@buckdenacademy.org::0c5b28f0-6019-4ad3-8d84-879500339b32" providerId="AD" clId="Web-{B2694A3E-221C-195A-8228-5D1ACB265028}" dt="2022-10-13T22:31:04.507" v="42"/>
          <ac:spMkLst>
            <pc:docMk/>
            <pc:sldMk cId="1851167187" sldId="267"/>
            <ac:spMk id="12" creationId="{7C8BF4D8-3249-D973-3E27-839F10F6768A}"/>
          </ac:spMkLst>
        </pc:spChg>
        <pc:spChg chg="del">
          <ac:chgData name="Sonia Wall" userId="S::swall@buckdenacademy.org::0c5b28f0-6019-4ad3-8d84-879500339b32" providerId="AD" clId="Web-{B2694A3E-221C-195A-8228-5D1ACB265028}" dt="2022-10-13T22:31:04.507" v="41"/>
          <ac:spMkLst>
            <pc:docMk/>
            <pc:sldMk cId="1851167187" sldId="267"/>
            <ac:spMk id="13" creationId="{3DEFE92F-8C75-553F-D26B-6CB6BE4ADF14}"/>
          </ac:spMkLst>
        </pc:spChg>
        <pc:spChg chg="del">
          <ac:chgData name="Sonia Wall" userId="S::swall@buckdenacademy.org::0c5b28f0-6019-4ad3-8d84-879500339b32" providerId="AD" clId="Web-{B2694A3E-221C-195A-8228-5D1ACB265028}" dt="2022-10-13T22:30:55.319" v="35"/>
          <ac:spMkLst>
            <pc:docMk/>
            <pc:sldMk cId="1851167187" sldId="267"/>
            <ac:spMk id="107" creationId="{40FCDBF6-5042-046A-3442-F7339EDAAFDA}"/>
          </ac:spMkLst>
        </pc:spChg>
        <pc:spChg chg="del">
          <ac:chgData name="Sonia Wall" userId="S::swall@buckdenacademy.org::0c5b28f0-6019-4ad3-8d84-879500339b32" providerId="AD" clId="Web-{B2694A3E-221C-195A-8228-5D1ACB265028}" dt="2022-10-13T22:31:02.319" v="38"/>
          <ac:spMkLst>
            <pc:docMk/>
            <pc:sldMk cId="1851167187" sldId="267"/>
            <ac:spMk id="126" creationId="{40FCDBF6-5042-046A-3442-F7339EDAAFDA}"/>
          </ac:spMkLst>
        </pc:spChg>
        <pc:spChg chg="del">
          <ac:chgData name="Sonia Wall" userId="S::swall@buckdenacademy.org::0c5b28f0-6019-4ad3-8d84-879500339b32" providerId="AD" clId="Web-{B2694A3E-221C-195A-8228-5D1ACB265028}" dt="2022-10-13T22:31:41.759" v="49"/>
          <ac:spMkLst>
            <pc:docMk/>
            <pc:sldMk cId="1851167187" sldId="267"/>
            <ac:spMk id="169" creationId="{D1E3FBA0-4BD6-EAC7-6C58-25CD799E9A04}"/>
          </ac:spMkLst>
        </pc:spChg>
        <pc:spChg chg="del">
          <ac:chgData name="Sonia Wall" userId="S::swall@buckdenacademy.org::0c5b28f0-6019-4ad3-8d84-879500339b32" providerId="AD" clId="Web-{B2694A3E-221C-195A-8228-5D1ACB265028}" dt="2022-10-13T22:31:41.759" v="50"/>
          <ac:spMkLst>
            <pc:docMk/>
            <pc:sldMk cId="1851167187" sldId="267"/>
            <ac:spMk id="1044" creationId="{4CDEC6E8-FBBB-B22A-7444-E5E675833AEF}"/>
          </ac:spMkLst>
        </pc:spChg>
        <pc:graphicFrameChg chg="mod modGraphic">
          <ac:chgData name="Sonia Wall" userId="S::swall@buckdenacademy.org::0c5b28f0-6019-4ad3-8d84-879500339b32" providerId="AD" clId="Web-{B2694A3E-221C-195A-8228-5D1ACB265028}" dt="2022-10-13T23:48:13.515" v="553"/>
          <ac:graphicFrameMkLst>
            <pc:docMk/>
            <pc:sldMk cId="1851167187" sldId="267"/>
            <ac:graphicFrameMk id="3" creationId="{260795A9-110A-325A-4790-2BC89460DBCB}"/>
          </ac:graphicFrameMkLst>
        </pc:graphicFrameChg>
        <pc:picChg chg="del">
          <ac:chgData name="Sonia Wall" userId="S::swall@buckdenacademy.org::0c5b28f0-6019-4ad3-8d84-879500339b32" providerId="AD" clId="Web-{B2694A3E-221C-195A-8228-5D1ACB265028}" dt="2022-10-13T22:31:04.507" v="40"/>
          <ac:picMkLst>
            <pc:docMk/>
            <pc:sldMk cId="1851167187" sldId="267"/>
            <ac:picMk id="2" creationId="{00000000-0000-0000-0000-000000000000}"/>
          </ac:picMkLst>
        </pc:picChg>
        <pc:picChg chg="del">
          <ac:chgData name="Sonia Wall" userId="S::swall@buckdenacademy.org::0c5b28f0-6019-4ad3-8d84-879500339b32" providerId="AD" clId="Web-{B2694A3E-221C-195A-8228-5D1ACB265028}" dt="2022-10-13T22:31:04.507" v="43"/>
          <ac:picMkLst>
            <pc:docMk/>
            <pc:sldMk cId="1851167187" sldId="267"/>
            <ac:picMk id="6" creationId="{58B2BF94-EACB-2063-6CE0-B55FD182D4A9}"/>
          </ac:picMkLst>
        </pc:picChg>
        <pc:picChg chg="del">
          <ac:chgData name="Sonia Wall" userId="S::swall@buckdenacademy.org::0c5b28f0-6019-4ad3-8d84-879500339b32" providerId="AD" clId="Web-{B2694A3E-221C-195A-8228-5D1ACB265028}" dt="2022-10-13T22:31:04.507" v="39"/>
          <ac:picMkLst>
            <pc:docMk/>
            <pc:sldMk cId="1851167187" sldId="267"/>
            <ac:picMk id="17" creationId="{42AC1E3E-29E1-6824-EC30-D81A218B7261}"/>
          </ac:picMkLst>
        </pc:picChg>
        <pc:picChg chg="del">
          <ac:chgData name="Sonia Wall" userId="S::swall@buckdenacademy.org::0c5b28f0-6019-4ad3-8d84-879500339b32" providerId="AD" clId="Web-{B2694A3E-221C-195A-8228-5D1ACB265028}" dt="2022-10-13T22:31:41.759" v="48"/>
          <ac:picMkLst>
            <pc:docMk/>
            <pc:sldMk cId="1851167187" sldId="267"/>
            <ac:picMk id="1051" creationId="{0FEA88E7-5E3F-E8F7-CB43-F9623FCB65AF}"/>
          </ac:picMkLst>
        </pc:picChg>
        <pc:picChg chg="del">
          <ac:chgData name="Sonia Wall" userId="S::swall@buckdenacademy.org::0c5b28f0-6019-4ad3-8d84-879500339b32" providerId="AD" clId="Web-{B2694A3E-221C-195A-8228-5D1ACB265028}" dt="2022-10-13T22:31:41.759" v="47"/>
          <ac:picMkLst>
            <pc:docMk/>
            <pc:sldMk cId="1851167187" sldId="267"/>
            <ac:picMk id="1053" creationId="{D9429D63-E0D1-4A2D-51B2-72A66461F5A1}"/>
          </ac:picMkLst>
        </pc:picChg>
        <pc:picChg chg="del">
          <ac:chgData name="Sonia Wall" userId="S::swall@buckdenacademy.org::0c5b28f0-6019-4ad3-8d84-879500339b32" providerId="AD" clId="Web-{B2694A3E-221C-195A-8228-5D1ACB265028}" dt="2022-10-13T22:31:41.759" v="46"/>
          <ac:picMkLst>
            <pc:docMk/>
            <pc:sldMk cId="1851167187" sldId="267"/>
            <ac:picMk id="1055" creationId="{3956FF55-F548-4B1B-5FB5-BFFC1D3E1862}"/>
          </ac:picMkLst>
        </pc:picChg>
      </pc:sldChg>
      <pc:sldChg chg="modSp new">
        <pc:chgData name="Sonia Wall" userId="S::swall@buckdenacademy.org::0c5b28f0-6019-4ad3-8d84-879500339b32" providerId="AD" clId="Web-{B2694A3E-221C-195A-8228-5D1ACB265028}" dt="2022-10-13T23:43:41.044" v="221" actId="20577"/>
        <pc:sldMkLst>
          <pc:docMk/>
          <pc:sldMk cId="3289984559" sldId="268"/>
        </pc:sldMkLst>
        <pc:spChg chg="mod">
          <ac:chgData name="Sonia Wall" userId="S::swall@buckdenacademy.org::0c5b28f0-6019-4ad3-8d84-879500339b32" providerId="AD" clId="Web-{B2694A3E-221C-195A-8228-5D1ACB265028}" dt="2022-10-13T23:43:41.044" v="221" actId="20577"/>
          <ac:spMkLst>
            <pc:docMk/>
            <pc:sldMk cId="3289984559" sldId="268"/>
            <ac:spMk id="2" creationId="{CCDAA16C-6BBC-6E36-DCAA-3B256FBAD11B}"/>
          </ac:spMkLst>
        </pc:spChg>
        <pc:spChg chg="mod">
          <ac:chgData name="Sonia Wall" userId="S::swall@buckdenacademy.org::0c5b28f0-6019-4ad3-8d84-879500339b32" providerId="AD" clId="Web-{B2694A3E-221C-195A-8228-5D1ACB265028}" dt="2022-10-13T23:43:32.685" v="212" actId="20577"/>
          <ac:spMkLst>
            <pc:docMk/>
            <pc:sldMk cId="3289984559" sldId="268"/>
            <ac:spMk id="3" creationId="{19A5A29F-799C-F40D-41EC-D7932BC1B7E5}"/>
          </ac:spMkLst>
        </pc:spChg>
      </pc:sldChg>
    </pc:docChg>
  </pc:docChgLst>
  <pc:docChgLst>
    <pc:chgData name="Sonia Wall" userId="S::swall@buckdenacademy.org::0c5b28f0-6019-4ad3-8d84-879500339b32" providerId="AD" clId="Web-{B358DF50-5FFF-8D1E-1A8E-777850EA0D14}"/>
    <pc:docChg chg="addSld modSld">
      <pc:chgData name="Sonia Wall" userId="S::swall@buckdenacademy.org::0c5b28f0-6019-4ad3-8d84-879500339b32" providerId="AD" clId="Web-{B358DF50-5FFF-8D1E-1A8E-777850EA0D14}" dt="2022-09-18T15:45:42.818" v="679" actId="1076"/>
      <pc:docMkLst>
        <pc:docMk/>
      </pc:docMkLst>
      <pc:sldChg chg="addSp delSp modSp">
        <pc:chgData name="Sonia Wall" userId="S::swall@buckdenacademy.org::0c5b28f0-6019-4ad3-8d84-879500339b32" providerId="AD" clId="Web-{B358DF50-5FFF-8D1E-1A8E-777850EA0D14}" dt="2022-09-18T15:45:42.818" v="679" actId="1076"/>
        <pc:sldMkLst>
          <pc:docMk/>
          <pc:sldMk cId="2738722074" sldId="256"/>
        </pc:sldMkLst>
        <pc:spChg chg="add del">
          <ac:chgData name="Sonia Wall" userId="S::swall@buckdenacademy.org::0c5b28f0-6019-4ad3-8d84-879500339b32" providerId="AD" clId="Web-{B358DF50-5FFF-8D1E-1A8E-777850EA0D14}" dt="2022-09-18T15:36:27.331" v="303"/>
          <ac:spMkLst>
            <pc:docMk/>
            <pc:sldMk cId="2738722074" sldId="256"/>
            <ac:spMk id="7" creationId="{00000000-0000-0000-0000-000000000000}"/>
          </ac:spMkLst>
        </pc:spChg>
        <pc:spChg chg="add del">
          <ac:chgData name="Sonia Wall" userId="S::swall@buckdenacademy.org::0c5b28f0-6019-4ad3-8d84-879500339b32" providerId="AD" clId="Web-{B358DF50-5FFF-8D1E-1A8E-777850EA0D14}" dt="2022-09-18T15:36:27.331" v="292"/>
          <ac:spMkLst>
            <pc:docMk/>
            <pc:sldMk cId="2738722074" sldId="256"/>
            <ac:spMk id="11" creationId="{A0BF9E9A-D530-2596-2C7A-6C61BA14D996}"/>
          </ac:spMkLst>
        </pc:spChg>
        <pc:spChg chg="add del">
          <ac:chgData name="Sonia Wall" userId="S::swall@buckdenacademy.org::0c5b28f0-6019-4ad3-8d84-879500339b32" providerId="AD" clId="Web-{B358DF50-5FFF-8D1E-1A8E-777850EA0D14}" dt="2022-09-18T15:36:27.331" v="293"/>
          <ac:spMkLst>
            <pc:docMk/>
            <pc:sldMk cId="2738722074" sldId="256"/>
            <ac:spMk id="12" creationId="{7C8BF4D8-3249-D973-3E27-839F10F6768A}"/>
          </ac:spMkLst>
        </pc:spChg>
        <pc:spChg chg="add del">
          <ac:chgData name="Sonia Wall" userId="S::swall@buckdenacademy.org::0c5b28f0-6019-4ad3-8d84-879500339b32" providerId="AD" clId="Web-{B358DF50-5FFF-8D1E-1A8E-777850EA0D14}" dt="2022-09-18T15:36:27.331" v="294"/>
          <ac:spMkLst>
            <pc:docMk/>
            <pc:sldMk cId="2738722074" sldId="256"/>
            <ac:spMk id="13" creationId="{3DEFE92F-8C75-553F-D26B-6CB6BE4ADF14}"/>
          </ac:spMkLst>
        </pc:spChg>
        <pc:spChg chg="add del mod">
          <ac:chgData name="Sonia Wall" userId="S::swall@buckdenacademy.org::0c5b28f0-6019-4ad3-8d84-879500339b32" providerId="AD" clId="Web-{B358DF50-5FFF-8D1E-1A8E-777850EA0D14}" dt="2022-09-18T15:36:51.066" v="363"/>
          <ac:spMkLst>
            <pc:docMk/>
            <pc:sldMk cId="2738722074" sldId="256"/>
            <ac:spMk id="14" creationId="{40FCDBF6-5042-046A-3442-F7339EDAAFDA}"/>
          </ac:spMkLst>
        </pc:spChg>
        <pc:spChg chg="add del mod">
          <ac:chgData name="Sonia Wall" userId="S::swall@buckdenacademy.org::0c5b28f0-6019-4ad3-8d84-879500339b32" providerId="AD" clId="Web-{B358DF50-5FFF-8D1E-1A8E-777850EA0D14}" dt="2022-09-18T15:45:42.818" v="679" actId="1076"/>
          <ac:spMkLst>
            <pc:docMk/>
            <pc:sldMk cId="2738722074" sldId="256"/>
            <ac:spMk id="107" creationId="{40FCDBF6-5042-046A-3442-F7339EDAAFDA}"/>
          </ac:spMkLst>
        </pc:spChg>
        <pc:spChg chg="add del mod">
          <ac:chgData name="Sonia Wall" userId="S::swall@buckdenacademy.org::0c5b28f0-6019-4ad3-8d84-879500339b32" providerId="AD" clId="Web-{B358DF50-5FFF-8D1E-1A8E-777850EA0D14}" dt="2022-09-18T15:36:51.066" v="362"/>
          <ac:spMkLst>
            <pc:docMk/>
            <pc:sldMk cId="2738722074" sldId="256"/>
            <ac:spMk id="114" creationId="{C61E3606-B245-AFE9-4C85-7352BA50BF12}"/>
          </ac:spMkLst>
        </pc:spChg>
        <pc:spChg chg="add del mod">
          <ac:chgData name="Sonia Wall" userId="S::swall@buckdenacademy.org::0c5b28f0-6019-4ad3-8d84-879500339b32" providerId="AD" clId="Web-{B358DF50-5FFF-8D1E-1A8E-777850EA0D14}" dt="2022-09-18T15:36:51.066" v="360"/>
          <ac:spMkLst>
            <pc:docMk/>
            <pc:sldMk cId="2738722074" sldId="256"/>
            <ac:spMk id="115" creationId="{C61E3606-B245-AFE9-4C85-7352BA50BF12}"/>
          </ac:spMkLst>
        </pc:spChg>
        <pc:spChg chg="add del mod">
          <ac:chgData name="Sonia Wall" userId="S::swall@buckdenacademy.org::0c5b28f0-6019-4ad3-8d84-879500339b32" providerId="AD" clId="Web-{B358DF50-5FFF-8D1E-1A8E-777850EA0D14}" dt="2022-09-18T15:36:51.066" v="361"/>
          <ac:spMkLst>
            <pc:docMk/>
            <pc:sldMk cId="2738722074" sldId="256"/>
            <ac:spMk id="116" creationId="{C61E3606-B245-AFE9-4C85-7352BA50BF12}"/>
          </ac:spMkLst>
        </pc:spChg>
        <pc:spChg chg="add del mod">
          <ac:chgData name="Sonia Wall" userId="S::swall@buckdenacademy.org::0c5b28f0-6019-4ad3-8d84-879500339b32" providerId="AD" clId="Web-{B358DF50-5FFF-8D1E-1A8E-777850EA0D14}" dt="2022-09-18T15:36:27.331" v="302"/>
          <ac:spMkLst>
            <pc:docMk/>
            <pc:sldMk cId="2738722074" sldId="256"/>
            <ac:spMk id="126" creationId="{40FCDBF6-5042-046A-3442-F7339EDAAFDA}"/>
          </ac:spMkLst>
        </pc:spChg>
        <pc:spChg chg="add del mod">
          <ac:chgData name="Sonia Wall" userId="S::swall@buckdenacademy.org::0c5b28f0-6019-4ad3-8d84-879500339b32" providerId="AD" clId="Web-{B358DF50-5FFF-8D1E-1A8E-777850EA0D14}" dt="2022-09-18T15:36:42.425" v="337"/>
          <ac:spMkLst>
            <pc:docMk/>
            <pc:sldMk cId="2738722074" sldId="256"/>
            <ac:spMk id="129" creationId="{6334FA31-78FF-46FD-CD19-D93777299027}"/>
          </ac:spMkLst>
        </pc:spChg>
        <pc:spChg chg="add del mod">
          <ac:chgData name="Sonia Wall" userId="S::swall@buckdenacademy.org::0c5b28f0-6019-4ad3-8d84-879500339b32" providerId="AD" clId="Web-{B358DF50-5FFF-8D1E-1A8E-777850EA0D14}" dt="2022-09-18T15:36:51.066" v="359"/>
          <ac:spMkLst>
            <pc:docMk/>
            <pc:sldMk cId="2738722074" sldId="256"/>
            <ac:spMk id="134" creationId="{40FCDBF6-5042-046A-3442-F7339EDAAFDA}"/>
          </ac:spMkLst>
        </pc:spChg>
        <pc:spChg chg="add del mod">
          <ac:chgData name="Sonia Wall" userId="S::swall@buckdenacademy.org::0c5b28f0-6019-4ad3-8d84-879500339b32" providerId="AD" clId="Web-{B358DF50-5FFF-8D1E-1A8E-777850EA0D14}" dt="2022-09-18T15:36:51.066" v="358"/>
          <ac:spMkLst>
            <pc:docMk/>
            <pc:sldMk cId="2738722074" sldId="256"/>
            <ac:spMk id="136" creationId="{C61E3606-B245-AFE9-4C85-7352BA50BF12}"/>
          </ac:spMkLst>
        </pc:spChg>
        <pc:spChg chg="add del mod">
          <ac:chgData name="Sonia Wall" userId="S::swall@buckdenacademy.org::0c5b28f0-6019-4ad3-8d84-879500339b32" providerId="AD" clId="Web-{B358DF50-5FFF-8D1E-1A8E-777850EA0D14}" dt="2022-09-18T15:36:53.409" v="367"/>
          <ac:spMkLst>
            <pc:docMk/>
            <pc:sldMk cId="2738722074" sldId="256"/>
            <ac:spMk id="137" creationId="{C61E3606-B245-AFE9-4C85-7352BA50BF12}"/>
          </ac:spMkLst>
        </pc:spChg>
        <pc:spChg chg="add del mod">
          <ac:chgData name="Sonia Wall" userId="S::swall@buckdenacademy.org::0c5b28f0-6019-4ad3-8d84-879500339b32" providerId="AD" clId="Web-{B358DF50-5FFF-8D1E-1A8E-777850EA0D14}" dt="2022-09-18T15:36:51.066" v="357"/>
          <ac:spMkLst>
            <pc:docMk/>
            <pc:sldMk cId="2738722074" sldId="256"/>
            <ac:spMk id="138" creationId="{C61E3606-B245-AFE9-4C85-7352BA50BF12}"/>
          </ac:spMkLst>
        </pc:spChg>
        <pc:spChg chg="add del mod">
          <ac:chgData name="Sonia Wall" userId="S::swall@buckdenacademy.org::0c5b28f0-6019-4ad3-8d84-879500339b32" providerId="AD" clId="Web-{B358DF50-5FFF-8D1E-1A8E-777850EA0D14}" dt="2022-09-18T15:36:51.066" v="355"/>
          <ac:spMkLst>
            <pc:docMk/>
            <pc:sldMk cId="2738722074" sldId="256"/>
            <ac:spMk id="145" creationId="{40FCDBF6-5042-046A-3442-F7339EDAAFDA}"/>
          </ac:spMkLst>
        </pc:spChg>
        <pc:spChg chg="add del mod">
          <ac:chgData name="Sonia Wall" userId="S::swall@buckdenacademy.org::0c5b28f0-6019-4ad3-8d84-879500339b32" providerId="AD" clId="Web-{B358DF50-5FFF-8D1E-1A8E-777850EA0D14}" dt="2022-09-18T15:36:53.409" v="366"/>
          <ac:spMkLst>
            <pc:docMk/>
            <pc:sldMk cId="2738722074" sldId="256"/>
            <ac:spMk id="146" creationId="{C61E3606-B245-AFE9-4C85-7352BA50BF12}"/>
          </ac:spMkLst>
        </pc:spChg>
        <pc:spChg chg="add del mod">
          <ac:chgData name="Sonia Wall" userId="S::swall@buckdenacademy.org::0c5b28f0-6019-4ad3-8d84-879500339b32" providerId="AD" clId="Web-{B358DF50-5FFF-8D1E-1A8E-777850EA0D14}" dt="2022-09-18T15:36:53.409" v="365"/>
          <ac:spMkLst>
            <pc:docMk/>
            <pc:sldMk cId="2738722074" sldId="256"/>
            <ac:spMk id="147" creationId="{C61E3606-B245-AFE9-4C85-7352BA50BF12}"/>
          </ac:spMkLst>
        </pc:spChg>
        <pc:spChg chg="add del mod">
          <ac:chgData name="Sonia Wall" userId="S::swall@buckdenacademy.org::0c5b28f0-6019-4ad3-8d84-879500339b32" providerId="AD" clId="Web-{B358DF50-5FFF-8D1E-1A8E-777850EA0D14}" dt="2022-09-18T15:36:51.066" v="364"/>
          <ac:spMkLst>
            <pc:docMk/>
            <pc:sldMk cId="2738722074" sldId="256"/>
            <ac:spMk id="151" creationId="{C61E3606-B245-AFE9-4C85-7352BA50BF12}"/>
          </ac:spMkLst>
        </pc:spChg>
        <pc:spChg chg="add del">
          <ac:chgData name="Sonia Wall" userId="S::swall@buckdenacademy.org::0c5b28f0-6019-4ad3-8d84-879500339b32" providerId="AD" clId="Web-{B358DF50-5FFF-8D1E-1A8E-777850EA0D14}" dt="2022-09-18T15:36:51.050" v="353"/>
          <ac:spMkLst>
            <pc:docMk/>
            <pc:sldMk cId="2738722074" sldId="256"/>
            <ac:spMk id="155" creationId="{C61E3606-B245-AFE9-4C85-7352BA50BF12}"/>
          </ac:spMkLst>
        </pc:spChg>
        <pc:spChg chg="add del">
          <ac:chgData name="Sonia Wall" userId="S::swall@buckdenacademy.org::0c5b28f0-6019-4ad3-8d84-879500339b32" providerId="AD" clId="Web-{B358DF50-5FFF-8D1E-1A8E-777850EA0D14}" dt="2022-09-18T15:36:51.050" v="352"/>
          <ac:spMkLst>
            <pc:docMk/>
            <pc:sldMk cId="2738722074" sldId="256"/>
            <ac:spMk id="156" creationId="{40FCDBF6-5042-046A-3442-F7339EDAAFDA}"/>
          </ac:spMkLst>
        </pc:spChg>
        <pc:spChg chg="add del">
          <ac:chgData name="Sonia Wall" userId="S::swall@buckdenacademy.org::0c5b28f0-6019-4ad3-8d84-879500339b32" providerId="AD" clId="Web-{B358DF50-5FFF-8D1E-1A8E-777850EA0D14}" dt="2022-09-18T15:36:51.050" v="351"/>
          <ac:spMkLst>
            <pc:docMk/>
            <pc:sldMk cId="2738722074" sldId="256"/>
            <ac:spMk id="157" creationId="{C61E3606-B245-AFE9-4C85-7352BA50BF12}"/>
          </ac:spMkLst>
        </pc:spChg>
        <pc:spChg chg="add del">
          <ac:chgData name="Sonia Wall" userId="S::swall@buckdenacademy.org::0c5b28f0-6019-4ad3-8d84-879500339b32" providerId="AD" clId="Web-{B358DF50-5FFF-8D1E-1A8E-777850EA0D14}" dt="2022-09-18T15:36:51.050" v="350"/>
          <ac:spMkLst>
            <pc:docMk/>
            <pc:sldMk cId="2738722074" sldId="256"/>
            <ac:spMk id="158" creationId="{C61E3606-B245-AFE9-4C85-7352BA50BF12}"/>
          </ac:spMkLst>
        </pc:spChg>
        <pc:spChg chg="add del">
          <ac:chgData name="Sonia Wall" userId="S::swall@buckdenacademy.org::0c5b28f0-6019-4ad3-8d84-879500339b32" providerId="AD" clId="Web-{B358DF50-5FFF-8D1E-1A8E-777850EA0D14}" dt="2022-09-18T15:36:27.331" v="297"/>
          <ac:spMkLst>
            <pc:docMk/>
            <pc:sldMk cId="2738722074" sldId="256"/>
            <ac:spMk id="169" creationId="{D1E3FBA0-4BD6-EAC7-6C58-25CD799E9A04}"/>
          </ac:spMkLst>
        </pc:spChg>
        <pc:spChg chg="add del">
          <ac:chgData name="Sonia Wall" userId="S::swall@buckdenacademy.org::0c5b28f0-6019-4ad3-8d84-879500339b32" providerId="AD" clId="Web-{B358DF50-5FFF-8D1E-1A8E-777850EA0D14}" dt="2022-09-18T15:36:27.331" v="296"/>
          <ac:spMkLst>
            <pc:docMk/>
            <pc:sldMk cId="2738722074" sldId="256"/>
            <ac:spMk id="1044" creationId="{4CDEC6E8-FBBB-B22A-7444-E5E675833AEF}"/>
          </ac:spMkLst>
        </pc:spChg>
        <pc:grpChg chg="add del">
          <ac:chgData name="Sonia Wall" userId="S::swall@buckdenacademy.org::0c5b28f0-6019-4ad3-8d84-879500339b32" providerId="AD" clId="Web-{B358DF50-5FFF-8D1E-1A8E-777850EA0D14}" dt="2022-09-18T15:36:27.331" v="306"/>
          <ac:grpSpMkLst>
            <pc:docMk/>
            <pc:sldMk cId="2738722074" sldId="256"/>
            <ac:grpSpMk id="89" creationId="{00000000-0000-0000-0000-000000000000}"/>
          </ac:grpSpMkLst>
        </pc:grpChg>
        <pc:picChg chg="add del">
          <ac:chgData name="Sonia Wall" userId="S::swall@buckdenacademy.org::0c5b28f0-6019-4ad3-8d84-879500339b32" providerId="AD" clId="Web-{B358DF50-5FFF-8D1E-1A8E-777850EA0D14}" dt="2022-09-18T15:36:27.331" v="301"/>
          <ac:picMkLst>
            <pc:docMk/>
            <pc:sldMk cId="2738722074" sldId="256"/>
            <ac:picMk id="2" creationId="{00000000-0000-0000-0000-000000000000}"/>
          </ac:picMkLst>
        </pc:picChg>
        <pc:picChg chg="add del">
          <ac:chgData name="Sonia Wall" userId="S::swall@buckdenacademy.org::0c5b28f0-6019-4ad3-8d84-879500339b32" providerId="AD" clId="Web-{B358DF50-5FFF-8D1E-1A8E-777850EA0D14}" dt="2022-09-18T15:36:27.331" v="291"/>
          <ac:picMkLst>
            <pc:docMk/>
            <pc:sldMk cId="2738722074" sldId="256"/>
            <ac:picMk id="6" creationId="{58B2BF94-EACB-2063-6CE0-B55FD182D4A9}"/>
          </ac:picMkLst>
        </pc:picChg>
        <pc:picChg chg="add del">
          <ac:chgData name="Sonia Wall" userId="S::swall@buckdenacademy.org::0c5b28f0-6019-4ad3-8d84-879500339b32" providerId="AD" clId="Web-{B358DF50-5FFF-8D1E-1A8E-777850EA0D14}" dt="2022-09-18T15:36:27.331" v="305"/>
          <ac:picMkLst>
            <pc:docMk/>
            <pc:sldMk cId="2738722074" sldId="256"/>
            <ac:picMk id="17" creationId="{42AC1E3E-29E1-6824-EC30-D81A218B7261}"/>
          </ac:picMkLst>
        </pc:picChg>
        <pc:picChg chg="add del mod">
          <ac:chgData name="Sonia Wall" userId="S::swall@buckdenacademy.org::0c5b28f0-6019-4ad3-8d84-879500339b32" providerId="AD" clId="Web-{B358DF50-5FFF-8D1E-1A8E-777850EA0D14}" dt="2022-09-18T15:36:47.081" v="347"/>
          <ac:picMkLst>
            <pc:docMk/>
            <pc:sldMk cId="2738722074" sldId="256"/>
            <ac:picMk id="20" creationId="{00000000-0000-0000-0000-000000000000}"/>
          </ac:picMkLst>
        </pc:picChg>
        <pc:picChg chg="add del mod">
          <ac:chgData name="Sonia Wall" userId="S::swall@buckdenacademy.org::0c5b28f0-6019-4ad3-8d84-879500339b32" providerId="AD" clId="Web-{B358DF50-5FFF-8D1E-1A8E-777850EA0D14}" dt="2022-09-18T15:36:51.050" v="354"/>
          <ac:picMkLst>
            <pc:docMk/>
            <pc:sldMk cId="2738722074" sldId="256"/>
            <ac:picMk id="40" creationId="{00000000-0000-0000-0000-000000000000}"/>
          </ac:picMkLst>
        </pc:picChg>
        <pc:picChg chg="add del mod">
          <ac:chgData name="Sonia Wall" userId="S::swall@buckdenacademy.org::0c5b28f0-6019-4ad3-8d84-879500339b32" providerId="AD" clId="Web-{B358DF50-5FFF-8D1E-1A8E-777850EA0D14}" dt="2022-09-18T15:36:42.753" v="338"/>
          <ac:picMkLst>
            <pc:docMk/>
            <pc:sldMk cId="2738722074" sldId="256"/>
            <ac:picMk id="109" creationId="{00000000-0000-0000-0000-000000000000}"/>
          </ac:picMkLst>
        </pc:picChg>
        <pc:picChg chg="add del mod">
          <ac:chgData name="Sonia Wall" userId="S::swall@buckdenacademy.org::0c5b28f0-6019-4ad3-8d84-879500339b32" providerId="AD" clId="Web-{B358DF50-5FFF-8D1E-1A8E-777850EA0D14}" dt="2022-09-18T15:36:47.081" v="349"/>
          <ac:picMkLst>
            <pc:docMk/>
            <pc:sldMk cId="2738722074" sldId="256"/>
            <ac:picMk id="110" creationId="{00000000-0000-0000-0000-000000000000}"/>
          </ac:picMkLst>
        </pc:picChg>
        <pc:picChg chg="add del mod">
          <ac:chgData name="Sonia Wall" userId="S::swall@buckdenacademy.org::0c5b28f0-6019-4ad3-8d84-879500339b32" providerId="AD" clId="Web-{B358DF50-5FFF-8D1E-1A8E-777850EA0D14}" dt="2022-09-18T15:36:47.081" v="348"/>
          <ac:picMkLst>
            <pc:docMk/>
            <pc:sldMk cId="2738722074" sldId="256"/>
            <ac:picMk id="117" creationId="{00000000-0000-0000-0000-000000000000}"/>
          </ac:picMkLst>
        </pc:picChg>
        <pc:picChg chg="add del mod">
          <ac:chgData name="Sonia Wall" userId="S::swall@buckdenacademy.org::0c5b28f0-6019-4ad3-8d84-879500339b32" providerId="AD" clId="Web-{B358DF50-5FFF-8D1E-1A8E-777850EA0D14}" dt="2022-09-18T15:36:47.081" v="346"/>
          <ac:picMkLst>
            <pc:docMk/>
            <pc:sldMk cId="2738722074" sldId="256"/>
            <ac:picMk id="142" creationId="{00000000-0000-0000-0000-000000000000}"/>
          </ac:picMkLst>
        </pc:picChg>
        <pc:picChg chg="add del mod">
          <ac:chgData name="Sonia Wall" userId="S::swall@buckdenacademy.org::0c5b28f0-6019-4ad3-8d84-879500339b32" providerId="AD" clId="Web-{B358DF50-5FFF-8D1E-1A8E-777850EA0D14}" dt="2022-09-18T15:36:47.081" v="345"/>
          <ac:picMkLst>
            <pc:docMk/>
            <pc:sldMk cId="2738722074" sldId="256"/>
            <ac:picMk id="143" creationId="{00000000-0000-0000-0000-000000000000}"/>
          </ac:picMkLst>
        </pc:picChg>
        <pc:picChg chg="add del mod">
          <ac:chgData name="Sonia Wall" userId="S::swall@buckdenacademy.org::0c5b28f0-6019-4ad3-8d84-879500339b32" providerId="AD" clId="Web-{B358DF50-5FFF-8D1E-1A8E-777850EA0D14}" dt="2022-09-18T15:36:51.066" v="356"/>
          <ac:picMkLst>
            <pc:docMk/>
            <pc:sldMk cId="2738722074" sldId="256"/>
            <ac:picMk id="144" creationId="{00000000-0000-0000-0000-000000000000}"/>
          </ac:picMkLst>
        </pc:picChg>
        <pc:picChg chg="add del mod">
          <ac:chgData name="Sonia Wall" userId="S::swall@buckdenacademy.org::0c5b28f0-6019-4ad3-8d84-879500339b32" providerId="AD" clId="Web-{B358DF50-5FFF-8D1E-1A8E-777850EA0D14}" dt="2022-09-18T15:36:47.081" v="344"/>
          <ac:picMkLst>
            <pc:docMk/>
            <pc:sldMk cId="2738722074" sldId="256"/>
            <ac:picMk id="152" creationId="{00000000-0000-0000-0000-000000000000}"/>
          </ac:picMkLst>
        </pc:picChg>
        <pc:picChg chg="add del mod">
          <ac:chgData name="Sonia Wall" userId="S::swall@buckdenacademy.org::0c5b28f0-6019-4ad3-8d84-879500339b32" providerId="AD" clId="Web-{B358DF50-5FFF-8D1E-1A8E-777850EA0D14}" dt="2022-09-18T15:36:47.081" v="343"/>
          <ac:picMkLst>
            <pc:docMk/>
            <pc:sldMk cId="2738722074" sldId="256"/>
            <ac:picMk id="153" creationId="{00000000-0000-0000-0000-000000000000}"/>
          </ac:picMkLst>
        </pc:picChg>
        <pc:picChg chg="add del mod">
          <ac:chgData name="Sonia Wall" userId="S::swall@buckdenacademy.org::0c5b28f0-6019-4ad3-8d84-879500339b32" providerId="AD" clId="Web-{B358DF50-5FFF-8D1E-1A8E-777850EA0D14}" dt="2022-09-18T15:36:47.081" v="342"/>
          <ac:picMkLst>
            <pc:docMk/>
            <pc:sldMk cId="2738722074" sldId="256"/>
            <ac:picMk id="154" creationId="{00000000-0000-0000-0000-000000000000}"/>
          </ac:picMkLst>
        </pc:picChg>
        <pc:picChg chg="add del">
          <ac:chgData name="Sonia Wall" userId="S::swall@buckdenacademy.org::0c5b28f0-6019-4ad3-8d84-879500339b32" providerId="AD" clId="Web-{B358DF50-5FFF-8D1E-1A8E-777850EA0D14}" dt="2022-09-18T15:36:47.066" v="341"/>
          <ac:picMkLst>
            <pc:docMk/>
            <pc:sldMk cId="2738722074" sldId="256"/>
            <ac:picMk id="163" creationId="{00000000-0000-0000-0000-000000000000}"/>
          </ac:picMkLst>
        </pc:picChg>
        <pc:picChg chg="add del">
          <ac:chgData name="Sonia Wall" userId="S::swall@buckdenacademy.org::0c5b28f0-6019-4ad3-8d84-879500339b32" providerId="AD" clId="Web-{B358DF50-5FFF-8D1E-1A8E-777850EA0D14}" dt="2022-09-18T15:36:47.066" v="340"/>
          <ac:picMkLst>
            <pc:docMk/>
            <pc:sldMk cId="2738722074" sldId="256"/>
            <ac:picMk id="164" creationId="{00000000-0000-0000-0000-000000000000}"/>
          </ac:picMkLst>
        </pc:picChg>
        <pc:picChg chg="add del">
          <ac:chgData name="Sonia Wall" userId="S::swall@buckdenacademy.org::0c5b28f0-6019-4ad3-8d84-879500339b32" providerId="AD" clId="Web-{B358DF50-5FFF-8D1E-1A8E-777850EA0D14}" dt="2022-09-18T15:36:47.066" v="339"/>
          <ac:picMkLst>
            <pc:docMk/>
            <pc:sldMk cId="2738722074" sldId="256"/>
            <ac:picMk id="165" creationId="{00000000-0000-0000-0000-000000000000}"/>
          </ac:picMkLst>
        </pc:picChg>
        <pc:picChg chg="add del">
          <ac:chgData name="Sonia Wall" userId="S::swall@buckdenacademy.org::0c5b28f0-6019-4ad3-8d84-879500339b32" providerId="AD" clId="Web-{B358DF50-5FFF-8D1E-1A8E-777850EA0D14}" dt="2022-09-18T15:36:27.331" v="298"/>
          <ac:picMkLst>
            <pc:docMk/>
            <pc:sldMk cId="2738722074" sldId="256"/>
            <ac:picMk id="1051" creationId="{0FEA88E7-5E3F-E8F7-CB43-F9623FCB65AF}"/>
          </ac:picMkLst>
        </pc:picChg>
        <pc:picChg chg="add del">
          <ac:chgData name="Sonia Wall" userId="S::swall@buckdenacademy.org::0c5b28f0-6019-4ad3-8d84-879500339b32" providerId="AD" clId="Web-{B358DF50-5FFF-8D1E-1A8E-777850EA0D14}" dt="2022-09-18T15:36:27.331" v="299"/>
          <ac:picMkLst>
            <pc:docMk/>
            <pc:sldMk cId="2738722074" sldId="256"/>
            <ac:picMk id="1053" creationId="{D9429D63-E0D1-4A2D-51B2-72A66461F5A1}"/>
          </ac:picMkLst>
        </pc:picChg>
        <pc:picChg chg="add del">
          <ac:chgData name="Sonia Wall" userId="S::swall@buckdenacademy.org::0c5b28f0-6019-4ad3-8d84-879500339b32" providerId="AD" clId="Web-{B358DF50-5FFF-8D1E-1A8E-777850EA0D14}" dt="2022-09-18T15:36:27.331" v="300"/>
          <ac:picMkLst>
            <pc:docMk/>
            <pc:sldMk cId="2738722074" sldId="256"/>
            <ac:picMk id="1055" creationId="{3956FF55-F548-4B1B-5FB5-BFFC1D3E1862}"/>
          </ac:picMkLst>
        </pc:picChg>
      </pc:sldChg>
      <pc:sldChg chg="addSp delSp modSp add replId">
        <pc:chgData name="Sonia Wall" userId="S::swall@buckdenacademy.org::0c5b28f0-6019-4ad3-8d84-879500339b32" providerId="AD" clId="Web-{B358DF50-5FFF-8D1E-1A8E-777850EA0D14}" dt="2022-09-18T15:24:56.886" v="243" actId="14100"/>
        <pc:sldMkLst>
          <pc:docMk/>
          <pc:sldMk cId="2825619722" sldId="257"/>
        </pc:sldMkLst>
        <pc:spChg chg="add mod">
          <ac:chgData name="Sonia Wall" userId="S::swall@buckdenacademy.org::0c5b28f0-6019-4ad3-8d84-879500339b32" providerId="AD" clId="Web-{B358DF50-5FFF-8D1E-1A8E-777850EA0D14}" dt="2022-09-18T15:20:58.706" v="146" actId="1076"/>
          <ac:spMkLst>
            <pc:docMk/>
            <pc:sldMk cId="2825619722" sldId="257"/>
            <ac:spMk id="4" creationId="{A99A1425-86F1-77AE-EA9D-5D85343B378B}"/>
          </ac:spMkLst>
        </pc:spChg>
        <pc:spChg chg="add mod">
          <ac:chgData name="Sonia Wall" userId="S::swall@buckdenacademy.org::0c5b28f0-6019-4ad3-8d84-879500339b32" providerId="AD" clId="Web-{B358DF50-5FFF-8D1E-1A8E-777850EA0D14}" dt="2022-09-18T15:21:10.081" v="148" actId="1076"/>
          <ac:spMkLst>
            <pc:docMk/>
            <pc:sldMk cId="2825619722" sldId="257"/>
            <ac:spMk id="8" creationId="{5FC6B1F9-D503-5213-683F-E750C317CBD1}"/>
          </ac:spMkLst>
        </pc:spChg>
        <pc:spChg chg="add mod">
          <ac:chgData name="Sonia Wall" userId="S::swall@buckdenacademy.org::0c5b28f0-6019-4ad3-8d84-879500339b32" providerId="AD" clId="Web-{B358DF50-5FFF-8D1E-1A8E-777850EA0D14}" dt="2022-09-18T15:21:10.096" v="149" actId="1076"/>
          <ac:spMkLst>
            <pc:docMk/>
            <pc:sldMk cId="2825619722" sldId="257"/>
            <ac:spMk id="10" creationId="{0FFCAE07-69E9-8340-CF28-DD4A79F5ABCB}"/>
          </ac:spMkLst>
        </pc:spChg>
        <pc:spChg chg="mod">
          <ac:chgData name="Sonia Wall" userId="S::swall@buckdenacademy.org::0c5b28f0-6019-4ad3-8d84-879500339b32" providerId="AD" clId="Web-{B358DF50-5FFF-8D1E-1A8E-777850EA0D14}" dt="2022-09-18T15:21:02.299" v="147" actId="1076"/>
          <ac:spMkLst>
            <pc:docMk/>
            <pc:sldMk cId="2825619722" sldId="257"/>
            <ac:spMk id="14" creationId="{40FCDBF6-5042-046A-3442-F7339EDAAFDA}"/>
          </ac:spMkLst>
        </pc:spChg>
        <pc:spChg chg="add del mod">
          <ac:chgData name="Sonia Wall" userId="S::swall@buckdenacademy.org::0c5b28f0-6019-4ad3-8d84-879500339b32" providerId="AD" clId="Web-{B358DF50-5FFF-8D1E-1A8E-777850EA0D14}" dt="2022-09-18T15:20:46.549" v="144" actId="20577"/>
          <ac:spMkLst>
            <pc:docMk/>
            <pc:sldMk cId="2825619722" sldId="257"/>
            <ac:spMk id="16" creationId="{86EEEB9E-7FB3-31FC-C3CF-1B8660FB2B74}"/>
          </ac:spMkLst>
        </pc:spChg>
        <pc:spChg chg="add mod">
          <ac:chgData name="Sonia Wall" userId="S::swall@buckdenacademy.org::0c5b28f0-6019-4ad3-8d84-879500339b32" providerId="AD" clId="Web-{B358DF50-5FFF-8D1E-1A8E-777850EA0D14}" dt="2022-09-18T15:23:23.728" v="225" actId="20577"/>
          <ac:spMkLst>
            <pc:docMk/>
            <pc:sldMk cId="2825619722" sldId="257"/>
            <ac:spMk id="26" creationId="{2780DF14-7569-D913-E905-C3C2E866B654}"/>
          </ac:spMkLst>
        </pc:spChg>
        <pc:spChg chg="add mod">
          <ac:chgData name="Sonia Wall" userId="S::swall@buckdenacademy.org::0c5b28f0-6019-4ad3-8d84-879500339b32" providerId="AD" clId="Web-{B358DF50-5FFF-8D1E-1A8E-777850EA0D14}" dt="2022-09-18T15:23:10.196" v="215" actId="14100"/>
          <ac:spMkLst>
            <pc:docMk/>
            <pc:sldMk cId="2825619722" sldId="257"/>
            <ac:spMk id="28" creationId="{2739E05D-89DD-38D0-8ECB-E6686225CF02}"/>
          </ac:spMkLst>
        </pc:spChg>
        <pc:spChg chg="add mod">
          <ac:chgData name="Sonia Wall" userId="S::swall@buckdenacademy.org::0c5b28f0-6019-4ad3-8d84-879500339b32" providerId="AD" clId="Web-{B358DF50-5FFF-8D1E-1A8E-777850EA0D14}" dt="2022-09-18T15:24:11.135" v="238" actId="14100"/>
          <ac:spMkLst>
            <pc:docMk/>
            <pc:sldMk cId="2825619722" sldId="257"/>
            <ac:spMk id="30" creationId="{941D1543-BD20-4A57-AD66-0379A544AA90}"/>
          </ac:spMkLst>
        </pc:spChg>
        <pc:spChg chg="add mod">
          <ac:chgData name="Sonia Wall" userId="S::swall@buckdenacademy.org::0c5b28f0-6019-4ad3-8d84-879500339b32" providerId="AD" clId="Web-{B358DF50-5FFF-8D1E-1A8E-777850EA0D14}" dt="2022-09-18T15:24:18.948" v="239" actId="1076"/>
          <ac:spMkLst>
            <pc:docMk/>
            <pc:sldMk cId="2825619722" sldId="257"/>
            <ac:spMk id="32" creationId="{8607456E-7C5C-EF08-2A4E-072E7BF98291}"/>
          </ac:spMkLst>
        </pc:spChg>
        <pc:spChg chg="add mod">
          <ac:chgData name="Sonia Wall" userId="S::swall@buckdenacademy.org::0c5b28f0-6019-4ad3-8d84-879500339b32" providerId="AD" clId="Web-{B358DF50-5FFF-8D1E-1A8E-777850EA0D14}" dt="2022-09-18T15:24:56.886" v="243" actId="14100"/>
          <ac:spMkLst>
            <pc:docMk/>
            <pc:sldMk cId="2825619722" sldId="257"/>
            <ac:spMk id="42" creationId="{11221DBC-54CB-F645-1044-C72119C962DD}"/>
          </ac:spMkLst>
        </pc:spChg>
        <pc:spChg chg="mod">
          <ac:chgData name="Sonia Wall" userId="S::swall@buckdenacademy.org::0c5b28f0-6019-4ad3-8d84-879500339b32" providerId="AD" clId="Web-{B358DF50-5FFF-8D1E-1A8E-777850EA0D14}" dt="2022-09-18T15:18:26.968" v="70" actId="1076"/>
          <ac:spMkLst>
            <pc:docMk/>
            <pc:sldMk cId="2825619722" sldId="257"/>
            <ac:spMk id="114" creationId="{C61E3606-B245-AFE9-4C85-7352BA50BF12}"/>
          </ac:spMkLst>
        </pc:spChg>
        <pc:spChg chg="mod">
          <ac:chgData name="Sonia Wall" userId="S::swall@buckdenacademy.org::0c5b28f0-6019-4ad3-8d84-879500339b32" providerId="AD" clId="Web-{B358DF50-5FFF-8D1E-1A8E-777850EA0D14}" dt="2022-09-18T15:18:26.983" v="71" actId="1076"/>
          <ac:spMkLst>
            <pc:docMk/>
            <pc:sldMk cId="2825619722" sldId="257"/>
            <ac:spMk id="115" creationId="{C61E3606-B245-AFE9-4C85-7352BA50BF12}"/>
          </ac:spMkLst>
        </pc:spChg>
        <pc:spChg chg="mod">
          <ac:chgData name="Sonia Wall" userId="S::swall@buckdenacademy.org::0c5b28f0-6019-4ad3-8d84-879500339b32" providerId="AD" clId="Web-{B358DF50-5FFF-8D1E-1A8E-777850EA0D14}" dt="2022-09-18T15:18:49.124" v="80" actId="20577"/>
          <ac:spMkLst>
            <pc:docMk/>
            <pc:sldMk cId="2825619722" sldId="257"/>
            <ac:spMk id="116" creationId="{C61E3606-B245-AFE9-4C85-7352BA50BF12}"/>
          </ac:spMkLst>
        </pc:spChg>
        <pc:spChg chg="del">
          <ac:chgData name="Sonia Wall" userId="S::swall@buckdenacademy.org::0c5b28f0-6019-4ad3-8d84-879500339b32" providerId="AD" clId="Web-{B358DF50-5FFF-8D1E-1A8E-777850EA0D14}" dt="2022-09-18T15:17:50.107" v="53"/>
          <ac:spMkLst>
            <pc:docMk/>
            <pc:sldMk cId="2825619722" sldId="257"/>
            <ac:spMk id="134" creationId="{40FCDBF6-5042-046A-3442-F7339EDAAFDA}"/>
          </ac:spMkLst>
        </pc:spChg>
        <pc:spChg chg="del">
          <ac:chgData name="Sonia Wall" userId="S::swall@buckdenacademy.org::0c5b28f0-6019-4ad3-8d84-879500339b32" providerId="AD" clId="Web-{B358DF50-5FFF-8D1E-1A8E-777850EA0D14}" dt="2022-09-18T15:18:01.576" v="65"/>
          <ac:spMkLst>
            <pc:docMk/>
            <pc:sldMk cId="2825619722" sldId="257"/>
            <ac:spMk id="136" creationId="{C61E3606-B245-AFE9-4C85-7352BA50BF12}"/>
          </ac:spMkLst>
        </pc:spChg>
        <pc:spChg chg="del">
          <ac:chgData name="Sonia Wall" userId="S::swall@buckdenacademy.org::0c5b28f0-6019-4ad3-8d84-879500339b32" providerId="AD" clId="Web-{B358DF50-5FFF-8D1E-1A8E-777850EA0D14}" dt="2022-09-18T15:17:50.107" v="52"/>
          <ac:spMkLst>
            <pc:docMk/>
            <pc:sldMk cId="2825619722" sldId="257"/>
            <ac:spMk id="137" creationId="{C61E3606-B245-AFE9-4C85-7352BA50BF12}"/>
          </ac:spMkLst>
        </pc:spChg>
        <pc:spChg chg="del">
          <ac:chgData name="Sonia Wall" userId="S::swall@buckdenacademy.org::0c5b28f0-6019-4ad3-8d84-879500339b32" providerId="AD" clId="Web-{B358DF50-5FFF-8D1E-1A8E-777850EA0D14}" dt="2022-09-18T15:17:54.686" v="61"/>
          <ac:spMkLst>
            <pc:docMk/>
            <pc:sldMk cId="2825619722" sldId="257"/>
            <ac:spMk id="138" creationId="{C61E3606-B245-AFE9-4C85-7352BA50BF12}"/>
          </ac:spMkLst>
        </pc:spChg>
        <pc:spChg chg="del">
          <ac:chgData name="Sonia Wall" userId="S::swall@buckdenacademy.org::0c5b28f0-6019-4ad3-8d84-879500339b32" providerId="AD" clId="Web-{B358DF50-5FFF-8D1E-1A8E-777850EA0D14}" dt="2022-09-18T15:18:03.326" v="66"/>
          <ac:spMkLst>
            <pc:docMk/>
            <pc:sldMk cId="2825619722" sldId="257"/>
            <ac:spMk id="145" creationId="{40FCDBF6-5042-046A-3442-F7339EDAAFDA}"/>
          </ac:spMkLst>
        </pc:spChg>
        <pc:spChg chg="del">
          <ac:chgData name="Sonia Wall" userId="S::swall@buckdenacademy.org::0c5b28f0-6019-4ad3-8d84-879500339b32" providerId="AD" clId="Web-{B358DF50-5FFF-8D1E-1A8E-777850EA0D14}" dt="2022-09-18T15:18:01.576" v="64"/>
          <ac:spMkLst>
            <pc:docMk/>
            <pc:sldMk cId="2825619722" sldId="257"/>
            <ac:spMk id="146" creationId="{C61E3606-B245-AFE9-4C85-7352BA50BF12}"/>
          </ac:spMkLst>
        </pc:spChg>
        <pc:spChg chg="del">
          <ac:chgData name="Sonia Wall" userId="S::swall@buckdenacademy.org::0c5b28f0-6019-4ad3-8d84-879500339b32" providerId="AD" clId="Web-{B358DF50-5FFF-8D1E-1A8E-777850EA0D14}" dt="2022-09-18T15:18:01.576" v="63"/>
          <ac:spMkLst>
            <pc:docMk/>
            <pc:sldMk cId="2825619722" sldId="257"/>
            <ac:spMk id="147" creationId="{C61E3606-B245-AFE9-4C85-7352BA50BF12}"/>
          </ac:spMkLst>
        </pc:spChg>
        <pc:spChg chg="del">
          <ac:chgData name="Sonia Wall" userId="S::swall@buckdenacademy.org::0c5b28f0-6019-4ad3-8d84-879500339b32" providerId="AD" clId="Web-{B358DF50-5FFF-8D1E-1A8E-777850EA0D14}" dt="2022-09-18T15:17:54.686" v="62"/>
          <ac:spMkLst>
            <pc:docMk/>
            <pc:sldMk cId="2825619722" sldId="257"/>
            <ac:spMk id="151" creationId="{C61E3606-B245-AFE9-4C85-7352BA50BF12}"/>
          </ac:spMkLst>
        </pc:spChg>
        <pc:spChg chg="mod">
          <ac:chgData name="Sonia Wall" userId="S::swall@buckdenacademy.org::0c5b28f0-6019-4ad3-8d84-879500339b32" providerId="AD" clId="Web-{B358DF50-5FFF-8D1E-1A8E-777850EA0D14}" dt="2022-09-18T15:21:53.347" v="176" actId="14100"/>
          <ac:spMkLst>
            <pc:docMk/>
            <pc:sldMk cId="2825619722" sldId="257"/>
            <ac:spMk id="155" creationId="{C61E3606-B245-AFE9-4C85-7352BA50BF12}"/>
          </ac:spMkLst>
        </pc:spChg>
        <pc:spChg chg="mod">
          <ac:chgData name="Sonia Wall" userId="S::swall@buckdenacademy.org::0c5b28f0-6019-4ad3-8d84-879500339b32" providerId="AD" clId="Web-{B358DF50-5FFF-8D1E-1A8E-777850EA0D14}" dt="2022-09-18T15:22:41.133" v="196" actId="1076"/>
          <ac:spMkLst>
            <pc:docMk/>
            <pc:sldMk cId="2825619722" sldId="257"/>
            <ac:spMk id="156" creationId="{40FCDBF6-5042-046A-3442-F7339EDAAFDA}"/>
          </ac:spMkLst>
        </pc:spChg>
        <pc:spChg chg="mod">
          <ac:chgData name="Sonia Wall" userId="S::swall@buckdenacademy.org::0c5b28f0-6019-4ad3-8d84-879500339b32" providerId="AD" clId="Web-{B358DF50-5FFF-8D1E-1A8E-777850EA0D14}" dt="2022-09-18T15:22:38.368" v="195" actId="1076"/>
          <ac:spMkLst>
            <pc:docMk/>
            <pc:sldMk cId="2825619722" sldId="257"/>
            <ac:spMk id="157" creationId="{C61E3606-B245-AFE9-4C85-7352BA50BF12}"/>
          </ac:spMkLst>
        </pc:spChg>
        <pc:spChg chg="mod">
          <ac:chgData name="Sonia Wall" userId="S::swall@buckdenacademy.org::0c5b28f0-6019-4ad3-8d84-879500339b32" providerId="AD" clId="Web-{B358DF50-5FFF-8D1E-1A8E-777850EA0D14}" dt="2022-09-18T15:22:45.383" v="197" actId="1076"/>
          <ac:spMkLst>
            <pc:docMk/>
            <pc:sldMk cId="2825619722" sldId="257"/>
            <ac:spMk id="158" creationId="{C61E3606-B245-AFE9-4C85-7352BA50BF12}"/>
          </ac:spMkLst>
        </pc:spChg>
        <pc:grpChg chg="mod">
          <ac:chgData name="Sonia Wall" userId="S::swall@buckdenacademy.org::0c5b28f0-6019-4ad3-8d84-879500339b32" providerId="AD" clId="Web-{B358DF50-5FFF-8D1E-1A8E-777850EA0D14}" dt="2022-09-18T15:24:22.714" v="240" actId="1076"/>
          <ac:grpSpMkLst>
            <pc:docMk/>
            <pc:sldMk cId="2825619722" sldId="257"/>
            <ac:grpSpMk id="89" creationId="{00000000-0000-0000-0000-000000000000}"/>
          </ac:grpSpMkLst>
        </pc:grpChg>
        <pc:picChg chg="add mod">
          <ac:chgData name="Sonia Wall" userId="S::swall@buckdenacademy.org::0c5b28f0-6019-4ad3-8d84-879500339b32" providerId="AD" clId="Web-{B358DF50-5FFF-8D1E-1A8E-777850EA0D14}" dt="2022-09-18T15:20:01.032" v="122" actId="1076"/>
          <ac:picMkLst>
            <pc:docMk/>
            <pc:sldMk cId="2825619722" sldId="257"/>
            <ac:picMk id="19" creationId="{E65BDEF2-3FC4-4B22-7A2F-29990F4DABAE}"/>
          </ac:picMkLst>
        </pc:picChg>
        <pc:picChg chg="mod">
          <ac:chgData name="Sonia Wall" userId="S::swall@buckdenacademy.org::0c5b28f0-6019-4ad3-8d84-879500339b32" providerId="AD" clId="Web-{B358DF50-5FFF-8D1E-1A8E-777850EA0D14}" dt="2022-09-18T15:18:52.359" v="81" actId="1076"/>
          <ac:picMkLst>
            <pc:docMk/>
            <pc:sldMk cId="2825619722" sldId="257"/>
            <ac:picMk id="20" creationId="{00000000-0000-0000-0000-000000000000}"/>
          </ac:picMkLst>
        </pc:picChg>
        <pc:picChg chg="add mod">
          <ac:chgData name="Sonia Wall" userId="S::swall@buckdenacademy.org::0c5b28f0-6019-4ad3-8d84-879500339b32" providerId="AD" clId="Web-{B358DF50-5FFF-8D1E-1A8E-777850EA0D14}" dt="2022-09-18T15:20:03.423" v="123" actId="1076"/>
          <ac:picMkLst>
            <pc:docMk/>
            <pc:sldMk cId="2825619722" sldId="257"/>
            <ac:picMk id="22" creationId="{6A29A986-C129-3939-5D8B-3DA65C4F8850}"/>
          </ac:picMkLst>
        </pc:picChg>
        <pc:picChg chg="add mod">
          <ac:chgData name="Sonia Wall" userId="S::swall@buckdenacademy.org::0c5b28f0-6019-4ad3-8d84-879500339b32" providerId="AD" clId="Web-{B358DF50-5FFF-8D1E-1A8E-777850EA0D14}" dt="2022-09-18T15:20:12.079" v="125" actId="1076"/>
          <ac:picMkLst>
            <pc:docMk/>
            <pc:sldMk cId="2825619722" sldId="257"/>
            <ac:picMk id="24" creationId="{EF30C0B4-0DAD-54C0-CF54-DED0DEC254D0}"/>
          </ac:picMkLst>
        </pc:picChg>
        <pc:picChg chg="add mod">
          <ac:chgData name="Sonia Wall" userId="S::swall@buckdenacademy.org::0c5b28f0-6019-4ad3-8d84-879500339b32" providerId="AD" clId="Web-{B358DF50-5FFF-8D1E-1A8E-777850EA0D14}" dt="2022-09-18T15:23:39.728" v="231" actId="14100"/>
          <ac:picMkLst>
            <pc:docMk/>
            <pc:sldMk cId="2825619722" sldId="257"/>
            <ac:picMk id="34" creationId="{85F2EE22-28F6-1FB5-7BCA-B91D76F024EB}"/>
          </ac:picMkLst>
        </pc:picChg>
        <pc:picChg chg="add mod">
          <ac:chgData name="Sonia Wall" userId="S::swall@buckdenacademy.org::0c5b28f0-6019-4ad3-8d84-879500339b32" providerId="AD" clId="Web-{B358DF50-5FFF-8D1E-1A8E-777850EA0D14}" dt="2022-09-18T15:23:43.697" v="232" actId="1076"/>
          <ac:picMkLst>
            <pc:docMk/>
            <pc:sldMk cId="2825619722" sldId="257"/>
            <ac:picMk id="36" creationId="{D3EC035D-1677-A051-C052-7678939EC34C}"/>
          </ac:picMkLst>
        </pc:picChg>
        <pc:picChg chg="add mod">
          <ac:chgData name="Sonia Wall" userId="S::swall@buckdenacademy.org::0c5b28f0-6019-4ad3-8d84-879500339b32" providerId="AD" clId="Web-{B358DF50-5FFF-8D1E-1A8E-777850EA0D14}" dt="2022-09-18T15:23:52.526" v="236" actId="1076"/>
          <ac:picMkLst>
            <pc:docMk/>
            <pc:sldMk cId="2825619722" sldId="257"/>
            <ac:picMk id="38" creationId="{5C26B4B6-48EA-A1BF-7E70-564C085B773A}"/>
          </ac:picMkLst>
        </pc:picChg>
        <pc:picChg chg="del">
          <ac:chgData name="Sonia Wall" userId="S::swall@buckdenacademy.org::0c5b28f0-6019-4ad3-8d84-879500339b32" providerId="AD" clId="Web-{B358DF50-5FFF-8D1E-1A8E-777850EA0D14}" dt="2022-09-18T15:17:54.686" v="54"/>
          <ac:picMkLst>
            <pc:docMk/>
            <pc:sldMk cId="2825619722" sldId="257"/>
            <ac:picMk id="40" creationId="{00000000-0000-0000-0000-000000000000}"/>
          </ac:picMkLst>
        </pc:picChg>
        <pc:picChg chg="add mod">
          <ac:chgData name="Sonia Wall" userId="S::swall@buckdenacademy.org::0c5b28f0-6019-4ad3-8d84-879500339b32" providerId="AD" clId="Web-{B358DF50-5FFF-8D1E-1A8E-777850EA0D14}" dt="2022-09-18T15:23:48.166" v="234" actId="14100"/>
          <ac:picMkLst>
            <pc:docMk/>
            <pc:sldMk cId="2825619722" sldId="257"/>
            <ac:picMk id="41" creationId="{2B943A04-2E1C-C981-175C-219526EF661D}"/>
          </ac:picMkLst>
        </pc:picChg>
        <pc:picChg chg="mod">
          <ac:chgData name="Sonia Wall" userId="S::swall@buckdenacademy.org::0c5b28f0-6019-4ad3-8d84-879500339b32" providerId="AD" clId="Web-{B358DF50-5FFF-8D1E-1A8E-777850EA0D14}" dt="2022-09-18T15:18:54.312" v="82" actId="1076"/>
          <ac:picMkLst>
            <pc:docMk/>
            <pc:sldMk cId="2825619722" sldId="257"/>
            <ac:picMk id="110" creationId="{00000000-0000-0000-0000-000000000000}"/>
          </ac:picMkLst>
        </pc:picChg>
        <pc:picChg chg="mod">
          <ac:chgData name="Sonia Wall" userId="S::swall@buckdenacademy.org::0c5b28f0-6019-4ad3-8d84-879500339b32" providerId="AD" clId="Web-{B358DF50-5FFF-8D1E-1A8E-777850EA0D14}" dt="2022-09-18T15:18:46.687" v="76" actId="1076"/>
          <ac:picMkLst>
            <pc:docMk/>
            <pc:sldMk cId="2825619722" sldId="257"/>
            <ac:picMk id="117" creationId="{00000000-0000-0000-0000-000000000000}"/>
          </ac:picMkLst>
        </pc:picChg>
        <pc:picChg chg="del">
          <ac:chgData name="Sonia Wall" userId="S::swall@buckdenacademy.org::0c5b28f0-6019-4ad3-8d84-879500339b32" providerId="AD" clId="Web-{B358DF50-5FFF-8D1E-1A8E-777850EA0D14}" dt="2022-09-18T15:17:54.686" v="60"/>
          <ac:picMkLst>
            <pc:docMk/>
            <pc:sldMk cId="2825619722" sldId="257"/>
            <ac:picMk id="142" creationId="{00000000-0000-0000-0000-000000000000}"/>
          </ac:picMkLst>
        </pc:picChg>
        <pc:picChg chg="del">
          <ac:chgData name="Sonia Wall" userId="S::swall@buckdenacademy.org::0c5b28f0-6019-4ad3-8d84-879500339b32" providerId="AD" clId="Web-{B358DF50-5FFF-8D1E-1A8E-777850EA0D14}" dt="2022-09-18T15:17:54.686" v="59"/>
          <ac:picMkLst>
            <pc:docMk/>
            <pc:sldMk cId="2825619722" sldId="257"/>
            <ac:picMk id="143" creationId="{00000000-0000-0000-0000-000000000000}"/>
          </ac:picMkLst>
        </pc:picChg>
        <pc:picChg chg="del">
          <ac:chgData name="Sonia Wall" userId="S::swall@buckdenacademy.org::0c5b28f0-6019-4ad3-8d84-879500339b32" providerId="AD" clId="Web-{B358DF50-5FFF-8D1E-1A8E-777850EA0D14}" dt="2022-09-18T15:17:54.686" v="58"/>
          <ac:picMkLst>
            <pc:docMk/>
            <pc:sldMk cId="2825619722" sldId="257"/>
            <ac:picMk id="144" creationId="{00000000-0000-0000-0000-000000000000}"/>
          </ac:picMkLst>
        </pc:picChg>
        <pc:picChg chg="del">
          <ac:chgData name="Sonia Wall" userId="S::swall@buckdenacademy.org::0c5b28f0-6019-4ad3-8d84-879500339b32" providerId="AD" clId="Web-{B358DF50-5FFF-8D1E-1A8E-777850EA0D14}" dt="2022-09-18T15:17:54.686" v="57"/>
          <ac:picMkLst>
            <pc:docMk/>
            <pc:sldMk cId="2825619722" sldId="257"/>
            <ac:picMk id="152" creationId="{00000000-0000-0000-0000-000000000000}"/>
          </ac:picMkLst>
        </pc:picChg>
        <pc:picChg chg="del">
          <ac:chgData name="Sonia Wall" userId="S::swall@buckdenacademy.org::0c5b28f0-6019-4ad3-8d84-879500339b32" providerId="AD" clId="Web-{B358DF50-5FFF-8D1E-1A8E-777850EA0D14}" dt="2022-09-18T15:17:54.686" v="56"/>
          <ac:picMkLst>
            <pc:docMk/>
            <pc:sldMk cId="2825619722" sldId="257"/>
            <ac:picMk id="153" creationId="{00000000-0000-0000-0000-000000000000}"/>
          </ac:picMkLst>
        </pc:picChg>
        <pc:picChg chg="del">
          <ac:chgData name="Sonia Wall" userId="S::swall@buckdenacademy.org::0c5b28f0-6019-4ad3-8d84-879500339b32" providerId="AD" clId="Web-{B358DF50-5FFF-8D1E-1A8E-777850EA0D14}" dt="2022-09-18T15:17:54.686" v="55"/>
          <ac:picMkLst>
            <pc:docMk/>
            <pc:sldMk cId="2825619722" sldId="257"/>
            <ac:picMk id="154" creationId="{00000000-0000-0000-0000-000000000000}"/>
          </ac:picMkLst>
        </pc:picChg>
        <pc:picChg chg="mod">
          <ac:chgData name="Sonia Wall" userId="S::swall@buckdenacademy.org::0c5b28f0-6019-4ad3-8d84-879500339b32" providerId="AD" clId="Web-{B358DF50-5FFF-8D1E-1A8E-777850EA0D14}" dt="2022-09-18T15:21:49.425" v="175" actId="1076"/>
          <ac:picMkLst>
            <pc:docMk/>
            <pc:sldMk cId="2825619722" sldId="257"/>
            <ac:picMk id="163" creationId="{00000000-0000-0000-0000-000000000000}"/>
          </ac:picMkLst>
        </pc:picChg>
        <pc:picChg chg="mod">
          <ac:chgData name="Sonia Wall" userId="S::swall@buckdenacademy.org::0c5b28f0-6019-4ad3-8d84-879500339b32" providerId="AD" clId="Web-{B358DF50-5FFF-8D1E-1A8E-777850EA0D14}" dt="2022-09-18T15:21:58.519" v="179" actId="1076"/>
          <ac:picMkLst>
            <pc:docMk/>
            <pc:sldMk cId="2825619722" sldId="257"/>
            <ac:picMk id="164" creationId="{00000000-0000-0000-0000-000000000000}"/>
          </ac:picMkLst>
        </pc:picChg>
        <pc:picChg chg="mod">
          <ac:chgData name="Sonia Wall" userId="S::swall@buckdenacademy.org::0c5b28f0-6019-4ad3-8d84-879500339b32" providerId="AD" clId="Web-{B358DF50-5FFF-8D1E-1A8E-777850EA0D14}" dt="2022-09-18T15:21:57.035" v="178" actId="1076"/>
          <ac:picMkLst>
            <pc:docMk/>
            <pc:sldMk cId="2825619722" sldId="257"/>
            <ac:picMk id="165" creationId="{00000000-0000-0000-0000-000000000000}"/>
          </ac:picMkLst>
        </pc:picChg>
      </pc:sldChg>
    </pc:docChg>
  </pc:docChgLst>
  <pc:docChgLst>
    <pc:chgData name="Sonia Wall" userId="S::swall@buckdenacademy.org::0c5b28f0-6019-4ad3-8d84-879500339b32" providerId="AD" clId="Web-{D6960442-0E12-44DE-924B-AEE2258FD4B9}"/>
    <pc:docChg chg="modSld">
      <pc:chgData name="Sonia Wall" userId="S::swall@buckdenacademy.org::0c5b28f0-6019-4ad3-8d84-879500339b32" providerId="AD" clId="Web-{D6960442-0E12-44DE-924B-AEE2258FD4B9}" dt="2022-10-16T20:57:55.745" v="22"/>
      <pc:docMkLst>
        <pc:docMk/>
      </pc:docMkLst>
      <pc:sldChg chg="addSp delSp modSp">
        <pc:chgData name="Sonia Wall" userId="S::swall@buckdenacademy.org::0c5b28f0-6019-4ad3-8d84-879500339b32" providerId="AD" clId="Web-{D6960442-0E12-44DE-924B-AEE2258FD4B9}" dt="2022-10-16T20:57:55.745" v="22"/>
        <pc:sldMkLst>
          <pc:docMk/>
          <pc:sldMk cId="2738722074" sldId="256"/>
        </pc:sldMkLst>
        <pc:spChg chg="add del mod">
          <ac:chgData name="Sonia Wall" userId="S::swall@buckdenacademy.org::0c5b28f0-6019-4ad3-8d84-879500339b32" providerId="AD" clId="Web-{D6960442-0E12-44DE-924B-AEE2258FD4B9}" dt="2022-10-16T20:57:26.430" v="8"/>
          <ac:spMkLst>
            <pc:docMk/>
            <pc:sldMk cId="2738722074" sldId="256"/>
            <ac:spMk id="107" creationId="{40FCDBF6-5042-046A-3442-F7339EDAAFDA}"/>
          </ac:spMkLst>
        </pc:spChg>
        <pc:spChg chg="del mod">
          <ac:chgData name="Sonia Wall" userId="S::swall@buckdenacademy.org::0c5b28f0-6019-4ad3-8d84-879500339b32" providerId="AD" clId="Web-{D6960442-0E12-44DE-924B-AEE2258FD4B9}" dt="2022-10-16T20:57:51.980" v="18"/>
          <ac:spMkLst>
            <pc:docMk/>
            <pc:sldMk cId="2738722074" sldId="256"/>
            <ac:spMk id="169" creationId="{D1E3FBA0-4BD6-EAC7-6C58-25CD799E9A04}"/>
          </ac:spMkLst>
        </pc:spChg>
        <pc:spChg chg="del">
          <ac:chgData name="Sonia Wall" userId="S::swall@buckdenacademy.org::0c5b28f0-6019-4ad3-8d84-879500339b32" providerId="AD" clId="Web-{D6960442-0E12-44DE-924B-AEE2258FD4B9}" dt="2022-10-16T20:57:49.855" v="14"/>
          <ac:spMkLst>
            <pc:docMk/>
            <pc:sldMk cId="2738722074" sldId="256"/>
            <ac:spMk id="1044" creationId="{4CDEC6E8-FBBB-B22A-7444-E5E675833AEF}"/>
          </ac:spMkLst>
        </pc:spChg>
        <pc:graphicFrameChg chg="mod modGraphic">
          <ac:chgData name="Sonia Wall" userId="S::swall@buckdenacademy.org::0c5b28f0-6019-4ad3-8d84-879500339b32" providerId="AD" clId="Web-{D6960442-0E12-44DE-924B-AEE2258FD4B9}" dt="2022-10-16T20:57:55.745" v="22"/>
          <ac:graphicFrameMkLst>
            <pc:docMk/>
            <pc:sldMk cId="2738722074" sldId="256"/>
            <ac:graphicFrameMk id="3" creationId="{260795A9-110A-325A-4790-2BC89460DBCB}"/>
          </ac:graphicFrameMkLst>
        </pc:graphicFrameChg>
        <pc:picChg chg="del">
          <ac:chgData name="Sonia Wall" userId="S::swall@buckdenacademy.org::0c5b28f0-6019-4ad3-8d84-879500339b32" providerId="AD" clId="Web-{D6960442-0E12-44DE-924B-AEE2258FD4B9}" dt="2022-10-16T20:57:53.605" v="20"/>
          <ac:picMkLst>
            <pc:docMk/>
            <pc:sldMk cId="2738722074" sldId="256"/>
            <ac:picMk id="1051" creationId="{0FEA88E7-5E3F-E8F7-CB43-F9623FCB65AF}"/>
          </ac:picMkLst>
        </pc:picChg>
        <pc:picChg chg="del">
          <ac:chgData name="Sonia Wall" userId="S::swall@buckdenacademy.org::0c5b28f0-6019-4ad3-8d84-879500339b32" providerId="AD" clId="Web-{D6960442-0E12-44DE-924B-AEE2258FD4B9}" dt="2022-10-16T20:57:50.339" v="15"/>
          <ac:picMkLst>
            <pc:docMk/>
            <pc:sldMk cId="2738722074" sldId="256"/>
            <ac:picMk id="1053" creationId="{D9429D63-E0D1-4A2D-51B2-72A66461F5A1}"/>
          </ac:picMkLst>
        </pc:picChg>
        <pc:picChg chg="del">
          <ac:chgData name="Sonia Wall" userId="S::swall@buckdenacademy.org::0c5b28f0-6019-4ad3-8d84-879500339b32" providerId="AD" clId="Web-{D6960442-0E12-44DE-924B-AEE2258FD4B9}" dt="2022-10-16T20:57:52.402" v="19"/>
          <ac:picMkLst>
            <pc:docMk/>
            <pc:sldMk cId="2738722074" sldId="256"/>
            <ac:picMk id="1055" creationId="{3956FF55-F548-4B1B-5FB5-BFFC1D3E1862}"/>
          </ac:picMkLst>
        </pc:picChg>
      </pc:sldChg>
    </pc:docChg>
  </pc:docChgLst>
  <pc:docChgLst>
    <pc:chgData name="Sonia Wall" userId="S::swall@buckdenacademy.org::0c5b28f0-6019-4ad3-8d84-879500339b32" providerId="AD" clId="Web-{D05F5B5A-F408-F385-81CC-BCEAC8D3F423}"/>
    <pc:docChg chg="delSld modSld">
      <pc:chgData name="Sonia Wall" userId="S::swall@buckdenacademy.org::0c5b28f0-6019-4ad3-8d84-879500339b32" providerId="AD" clId="Web-{D05F5B5A-F408-F385-81CC-BCEAC8D3F423}" dt="2022-10-30T15:40:06.610" v="10" actId="14100"/>
      <pc:docMkLst>
        <pc:docMk/>
      </pc:docMkLst>
      <pc:sldChg chg="del">
        <pc:chgData name="Sonia Wall" userId="S::swall@buckdenacademy.org::0c5b28f0-6019-4ad3-8d84-879500339b32" providerId="AD" clId="Web-{D05F5B5A-F408-F385-81CC-BCEAC8D3F423}" dt="2022-10-30T15:38:19.341" v="0"/>
        <pc:sldMkLst>
          <pc:docMk/>
          <pc:sldMk cId="2738722074" sldId="256"/>
        </pc:sldMkLst>
      </pc:sldChg>
      <pc:sldChg chg="modSp">
        <pc:chgData name="Sonia Wall" userId="S::swall@buckdenacademy.org::0c5b28f0-6019-4ad3-8d84-879500339b32" providerId="AD" clId="Web-{D05F5B5A-F408-F385-81CC-BCEAC8D3F423}" dt="2022-10-30T15:40:06.610" v="10" actId="14100"/>
        <pc:sldMkLst>
          <pc:docMk/>
          <pc:sldMk cId="2825619722" sldId="257"/>
        </pc:sldMkLst>
        <pc:grpChg chg="mod">
          <ac:chgData name="Sonia Wall" userId="S::swall@buckdenacademy.org::0c5b28f0-6019-4ad3-8d84-879500339b32" providerId="AD" clId="Web-{D05F5B5A-F408-F385-81CC-BCEAC8D3F423}" dt="2022-10-30T15:40:06.610" v="10" actId="14100"/>
          <ac:grpSpMkLst>
            <pc:docMk/>
            <pc:sldMk cId="2825619722" sldId="257"/>
            <ac:grpSpMk id="89" creationId="{00000000-0000-0000-0000-000000000000}"/>
          </ac:grpSpMkLst>
        </pc:grpChg>
      </pc:sldChg>
      <pc:sldChg chg="del">
        <pc:chgData name="Sonia Wall" userId="S::swall@buckdenacademy.org::0c5b28f0-6019-4ad3-8d84-879500339b32" providerId="AD" clId="Web-{D05F5B5A-F408-F385-81CC-BCEAC8D3F423}" dt="2022-10-30T15:38:31.044" v="8"/>
        <pc:sldMkLst>
          <pc:docMk/>
          <pc:sldMk cId="2282401230" sldId="258"/>
        </pc:sldMkLst>
      </pc:sldChg>
      <pc:sldChg chg="del">
        <pc:chgData name="Sonia Wall" userId="S::swall@buckdenacademy.org::0c5b28f0-6019-4ad3-8d84-879500339b32" providerId="AD" clId="Web-{D05F5B5A-F408-F385-81CC-BCEAC8D3F423}" dt="2022-10-30T15:38:26.513" v="4"/>
        <pc:sldMkLst>
          <pc:docMk/>
          <pc:sldMk cId="3809546199" sldId="259"/>
        </pc:sldMkLst>
      </pc:sldChg>
      <pc:sldChg chg="del">
        <pc:chgData name="Sonia Wall" userId="S::swall@buckdenacademy.org::0c5b28f0-6019-4ad3-8d84-879500339b32" providerId="AD" clId="Web-{D05F5B5A-F408-F385-81CC-BCEAC8D3F423}" dt="2022-10-30T15:38:28.810" v="6"/>
        <pc:sldMkLst>
          <pc:docMk/>
          <pc:sldMk cId="4128128863" sldId="260"/>
        </pc:sldMkLst>
      </pc:sldChg>
      <pc:sldChg chg="del">
        <pc:chgData name="Sonia Wall" userId="S::swall@buckdenacademy.org::0c5b28f0-6019-4ad3-8d84-879500339b32" providerId="AD" clId="Web-{D05F5B5A-F408-F385-81CC-BCEAC8D3F423}" dt="2022-10-30T15:38:25.403" v="3"/>
        <pc:sldMkLst>
          <pc:docMk/>
          <pc:sldMk cId="3396222585" sldId="261"/>
        </pc:sldMkLst>
      </pc:sldChg>
      <pc:sldChg chg="del">
        <pc:chgData name="Sonia Wall" userId="S::swall@buckdenacademy.org::0c5b28f0-6019-4ad3-8d84-879500339b32" providerId="AD" clId="Web-{D05F5B5A-F408-F385-81CC-BCEAC8D3F423}" dt="2022-10-30T15:38:27.700" v="5"/>
        <pc:sldMkLst>
          <pc:docMk/>
          <pc:sldMk cId="815484644" sldId="262"/>
        </pc:sldMkLst>
      </pc:sldChg>
      <pc:sldChg chg="del">
        <pc:chgData name="Sonia Wall" userId="S::swall@buckdenacademy.org::0c5b28f0-6019-4ad3-8d84-879500339b32" providerId="AD" clId="Web-{D05F5B5A-F408-F385-81CC-BCEAC8D3F423}" dt="2022-10-30T15:38:29.950" v="7"/>
        <pc:sldMkLst>
          <pc:docMk/>
          <pc:sldMk cId="1170859411" sldId="265"/>
        </pc:sldMkLst>
      </pc:sldChg>
      <pc:sldChg chg="del">
        <pc:chgData name="Sonia Wall" userId="S::swall@buckdenacademy.org::0c5b28f0-6019-4ad3-8d84-879500339b32" providerId="AD" clId="Web-{D05F5B5A-F408-F385-81CC-BCEAC8D3F423}" dt="2022-10-30T15:38:32.075" v="9"/>
        <pc:sldMkLst>
          <pc:docMk/>
          <pc:sldMk cId="3426208221" sldId="266"/>
        </pc:sldMkLst>
      </pc:sldChg>
      <pc:sldChg chg="del">
        <pc:chgData name="Sonia Wall" userId="S::swall@buckdenacademy.org::0c5b28f0-6019-4ad3-8d84-879500339b32" providerId="AD" clId="Web-{D05F5B5A-F408-F385-81CC-BCEAC8D3F423}" dt="2022-10-30T15:38:20.513" v="1"/>
        <pc:sldMkLst>
          <pc:docMk/>
          <pc:sldMk cId="1851167187" sldId="267"/>
        </pc:sldMkLst>
      </pc:sldChg>
      <pc:sldChg chg="del">
        <pc:chgData name="Sonia Wall" userId="S::swall@buckdenacademy.org::0c5b28f0-6019-4ad3-8d84-879500339b32" providerId="AD" clId="Web-{D05F5B5A-F408-F385-81CC-BCEAC8D3F423}" dt="2022-10-30T15:38:23.044" v="2"/>
        <pc:sldMkLst>
          <pc:docMk/>
          <pc:sldMk cId="3289984559" sldId="26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16FFA5-1C5D-4566-A0A3-E3C962794DC4}" type="datetimeFigureOut">
              <a:rPr lang="en-GB" smtClean="0"/>
              <a:t>30/10/2022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3652CE-7E9A-4D3D-8E86-643C9D69D6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801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652CE-7E9A-4D3D-8E86-643C9D69D6D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440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C7F5-7F76-46F2-8BCC-9DA071A6F76A}" type="datetimeFigureOut">
              <a:rPr lang="en-GB" smtClean="0"/>
              <a:t>30/10/2022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AF29-9618-4623-832F-7F4D857FF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925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C7F5-7F76-46F2-8BCC-9DA071A6F76A}" type="datetimeFigureOut">
              <a:rPr lang="en-GB" smtClean="0"/>
              <a:t>30/10/2022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AF29-9618-4623-832F-7F4D857FF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216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C7F5-7F76-46F2-8BCC-9DA071A6F76A}" type="datetimeFigureOut">
              <a:rPr lang="en-GB" smtClean="0"/>
              <a:t>30/10/2022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AF29-9618-4623-832F-7F4D857FF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771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C7F5-7F76-46F2-8BCC-9DA071A6F76A}" type="datetimeFigureOut">
              <a:rPr lang="en-GB" smtClean="0"/>
              <a:t>30/10/2022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AF29-9618-4623-832F-7F4D857FF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8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C7F5-7F76-46F2-8BCC-9DA071A6F76A}" type="datetimeFigureOut">
              <a:rPr lang="en-GB" smtClean="0"/>
              <a:t>30/10/2022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AF29-9618-4623-832F-7F4D857FF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844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C7F5-7F76-46F2-8BCC-9DA071A6F76A}" type="datetimeFigureOut">
              <a:rPr lang="en-GB" smtClean="0"/>
              <a:t>30/10/2022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AF29-9618-4623-832F-7F4D857FF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296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C7F5-7F76-46F2-8BCC-9DA071A6F76A}" type="datetimeFigureOut">
              <a:rPr lang="en-GB" smtClean="0"/>
              <a:t>30/10/2022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AF29-9618-4623-832F-7F4D857FF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469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C7F5-7F76-46F2-8BCC-9DA071A6F76A}" type="datetimeFigureOut">
              <a:rPr lang="en-GB" smtClean="0"/>
              <a:t>30/10/2022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AF29-9618-4623-832F-7F4D857FF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102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C7F5-7F76-46F2-8BCC-9DA071A6F76A}" type="datetimeFigureOut">
              <a:rPr lang="en-GB" smtClean="0"/>
              <a:t>30/10/2022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AF29-9618-4623-832F-7F4D857FF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276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C7F5-7F76-46F2-8BCC-9DA071A6F76A}" type="datetimeFigureOut">
              <a:rPr lang="en-GB" smtClean="0"/>
              <a:t>30/10/2022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AF29-9618-4623-832F-7F4D857FF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665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C7F5-7F76-46F2-8BCC-9DA071A6F76A}" type="datetimeFigureOut">
              <a:rPr lang="en-GB" smtClean="0"/>
              <a:t>30/10/2022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AF29-9618-4623-832F-7F4D857FF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390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9C7F5-7F76-46F2-8BCC-9DA071A6F76A}" type="datetimeFigureOut">
              <a:rPr lang="en-GB" smtClean="0"/>
              <a:t>30/10/2022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5AF29-9618-4623-832F-7F4D857FF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197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2BF94-EACB-2063-6CE0-B55FD182D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670" y="146913"/>
            <a:ext cx="494046" cy="4800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0BF9E9A-D530-2596-2C7A-6C61BA14D996}"/>
              </a:ext>
            </a:extLst>
          </p:cNvPr>
          <p:cNvSpPr txBox="1"/>
          <p:nvPr/>
        </p:nvSpPr>
        <p:spPr>
          <a:xfrm>
            <a:off x="2090298" y="84207"/>
            <a:ext cx="267740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400" b="1" u="sng">
                <a:latin typeface="Tw Cen MT"/>
              </a:rPr>
              <a:t>Knowledge Organiser </a:t>
            </a:r>
            <a:br>
              <a:rPr lang="en-GB" sz="1400" b="1" u="sng">
                <a:latin typeface="Tw Cen MT" panose="020B0602020104020603" pitchFamily="34" charset="0"/>
              </a:rPr>
            </a:br>
            <a:r>
              <a:rPr lang="en-GB" sz="1400" b="1" u="sng">
                <a:latin typeface="Tw Cen MT"/>
              </a:rPr>
              <a:t>Early civilisations</a:t>
            </a:r>
            <a:endParaRPr lang="en-GB" sz="1400" b="1" u="sng">
              <a:latin typeface="Tw Cen MT" panose="020B06020201040206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8BF4D8-3249-D973-3E27-839F10F6768A}"/>
              </a:ext>
            </a:extLst>
          </p:cNvPr>
          <p:cNvSpPr txBox="1"/>
          <p:nvPr/>
        </p:nvSpPr>
        <p:spPr>
          <a:xfrm>
            <a:off x="4828234" y="156411"/>
            <a:ext cx="15898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>
                <a:latin typeface="Tw Cen MT" panose="020B0602020104020603" pitchFamily="34" charset="0"/>
              </a:rPr>
              <a:t>Term    Autumn_1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EFE92F-8C75-553F-D26B-6CB6BE4ADF14}"/>
              </a:ext>
            </a:extLst>
          </p:cNvPr>
          <p:cNvSpPr txBox="1"/>
          <p:nvPr/>
        </p:nvSpPr>
        <p:spPr>
          <a:xfrm>
            <a:off x="969094" y="156325"/>
            <a:ext cx="1151835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100">
                <a:latin typeface="Tw Cen MT"/>
              </a:rPr>
              <a:t>         Year   4</a:t>
            </a:r>
            <a:endParaRPr lang="en-GB" sz="1100">
              <a:latin typeface="Tw Cen MT" panose="020B06020201040206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FCDBF6-5042-046A-3442-F7339EDAAFDA}"/>
              </a:ext>
            </a:extLst>
          </p:cNvPr>
          <p:cNvSpPr txBox="1"/>
          <p:nvPr/>
        </p:nvSpPr>
        <p:spPr>
          <a:xfrm>
            <a:off x="160099" y="2640352"/>
            <a:ext cx="1243891" cy="769441"/>
          </a:xfrm>
          <a:prstGeom prst="rect">
            <a:avLst/>
          </a:prstGeom>
          <a:noFill/>
          <a:ln>
            <a:solidFill>
              <a:srgbClr val="FF0000"/>
            </a:solidFill>
            <a:prstDash val="dashDot"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100" b="1">
                <a:latin typeface="Tw Cen MT"/>
              </a:rPr>
              <a:t>Ancient Sumer  </a:t>
            </a:r>
            <a:r>
              <a:rPr lang="en-GB" sz="1100"/>
              <a:t>3200BC – 1792BC  Known as ‘Cradle of civilisation’ </a:t>
            </a:r>
          </a:p>
        </p:txBody>
      </p:sp>
      <p:sp>
        <p:nvSpPr>
          <p:cNvPr id="1044" name="TextBox 1043">
            <a:extLst>
              <a:ext uri="{FF2B5EF4-FFF2-40B4-BE49-F238E27FC236}">
                <a16:creationId xmlns:a16="http://schemas.microsoft.com/office/drawing/2014/main" id="{4CDEC6E8-FBBB-B22A-7444-E5E675833AEF}"/>
              </a:ext>
            </a:extLst>
          </p:cNvPr>
          <p:cNvSpPr txBox="1"/>
          <p:nvPr/>
        </p:nvSpPr>
        <p:spPr>
          <a:xfrm>
            <a:off x="1344706" y="8742894"/>
            <a:ext cx="1405039" cy="707886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b="1" u="sng">
                <a:latin typeface="Tw Cen MT" panose="020B0602020104020603" pitchFamily="34" charset="0"/>
              </a:rPr>
              <a:t>Vocabulary Tier 2 </a:t>
            </a:r>
            <a:r>
              <a:rPr lang="en-GB" sz="1000">
                <a:latin typeface="Tw Cen MT" panose="020B0602020104020603" pitchFamily="34" charset="0"/>
              </a:rPr>
              <a:t>achievement </a:t>
            </a:r>
          </a:p>
          <a:p>
            <a:r>
              <a:rPr lang="en-GB" sz="1000">
                <a:latin typeface="Tw Cen MT" panose="020B0602020104020603" pitchFamily="34" charset="0"/>
              </a:rPr>
              <a:t>location</a:t>
            </a:r>
          </a:p>
          <a:p>
            <a:r>
              <a:rPr lang="en-GB" sz="1000">
                <a:latin typeface="Tw Cen MT" panose="020B0602020104020603" pitchFamily="34" charset="0"/>
              </a:rPr>
              <a:t>river valley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D1E3FBA0-4BD6-EAC7-6C58-25CD799E9A04}"/>
              </a:ext>
            </a:extLst>
          </p:cNvPr>
          <p:cNvSpPr txBox="1"/>
          <p:nvPr/>
        </p:nvSpPr>
        <p:spPr>
          <a:xfrm>
            <a:off x="4258685" y="8729265"/>
            <a:ext cx="1405039" cy="1015663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b="1" u="sng">
                <a:latin typeface="Tw Cen MT" panose="020B0602020104020603" pitchFamily="34" charset="0"/>
              </a:rPr>
              <a:t>Vocabulary Tier 3 </a:t>
            </a:r>
          </a:p>
          <a:p>
            <a:r>
              <a:rPr lang="en-GB" sz="1000"/>
              <a:t>civilisation</a:t>
            </a:r>
          </a:p>
          <a:p>
            <a:r>
              <a:rPr lang="en-GB" sz="1000"/>
              <a:t>dynasty</a:t>
            </a:r>
          </a:p>
          <a:p>
            <a:r>
              <a:rPr lang="en-GB" sz="1000"/>
              <a:t>irrigation</a:t>
            </a:r>
          </a:p>
          <a:p>
            <a:r>
              <a:rPr lang="en-GB" sz="1000">
                <a:latin typeface="Tw Cen MT" panose="020B0602020104020603" pitchFamily="34" charset="0"/>
              </a:rPr>
              <a:t>BC </a:t>
            </a:r>
            <a:r>
              <a:rPr lang="mr-IN" sz="1000">
                <a:latin typeface="Tw Cen MT" panose="020B0602020104020603" pitchFamily="34" charset="0"/>
              </a:rPr>
              <a:t>–</a:t>
            </a:r>
            <a:r>
              <a:rPr lang="en-GB" sz="1000">
                <a:latin typeface="Tw Cen MT" panose="020B0602020104020603" pitchFamily="34" charset="0"/>
              </a:rPr>
              <a:t> Before Christ</a:t>
            </a:r>
          </a:p>
          <a:p>
            <a:r>
              <a:rPr lang="en-GB" sz="1000">
                <a:latin typeface="Tw Cen MT" panose="020B0602020104020603" pitchFamily="34" charset="0"/>
              </a:rPr>
              <a:t>AD </a:t>
            </a:r>
            <a:r>
              <a:rPr lang="mr-IN" sz="1000">
                <a:latin typeface="Tw Cen MT" panose="020B0602020104020603" pitchFamily="34" charset="0"/>
              </a:rPr>
              <a:t>–</a:t>
            </a:r>
            <a:r>
              <a:rPr lang="en-GB" sz="1000">
                <a:latin typeface="Tw Cen MT" panose="020B0602020104020603" pitchFamily="34" charset="0"/>
              </a:rPr>
              <a:t> Anno Domini</a:t>
            </a:r>
          </a:p>
        </p:txBody>
      </p:sp>
      <p:pic>
        <p:nvPicPr>
          <p:cNvPr id="1051" name="Picture 1050">
            <a:extLst>
              <a:ext uri="{FF2B5EF4-FFF2-40B4-BE49-F238E27FC236}">
                <a16:creationId xmlns:a16="http://schemas.microsoft.com/office/drawing/2014/main" id="{0FEA88E7-5E3F-E8F7-CB43-F9623FCB65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13" y="8738711"/>
            <a:ext cx="812206" cy="987819"/>
          </a:xfrm>
          <a:prstGeom prst="rect">
            <a:avLst/>
          </a:prstGeom>
        </p:spPr>
      </p:pic>
      <p:pic>
        <p:nvPicPr>
          <p:cNvPr id="1053" name="Picture 1052">
            <a:extLst>
              <a:ext uri="{FF2B5EF4-FFF2-40B4-BE49-F238E27FC236}">
                <a16:creationId xmlns:a16="http://schemas.microsoft.com/office/drawing/2014/main" id="{D9429D63-E0D1-4A2D-51B2-72A66461F5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077" y="8810198"/>
            <a:ext cx="845014" cy="881057"/>
          </a:xfrm>
          <a:prstGeom prst="rect">
            <a:avLst/>
          </a:prstGeom>
        </p:spPr>
      </p:pic>
      <p:pic>
        <p:nvPicPr>
          <p:cNvPr id="1055" name="Picture 1054">
            <a:extLst>
              <a:ext uri="{FF2B5EF4-FFF2-40B4-BE49-F238E27FC236}">
                <a16:creationId xmlns:a16="http://schemas.microsoft.com/office/drawing/2014/main" id="{3956FF55-F548-4B1B-5FB5-BFFC1D3E18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567" y="8729265"/>
            <a:ext cx="700963" cy="96276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5335" y="187803"/>
            <a:ext cx="369371" cy="385517"/>
          </a:xfrm>
          <a:prstGeom prst="rect">
            <a:avLst/>
          </a:prstGeom>
        </p:spPr>
      </p:pic>
      <p:sp>
        <p:nvSpPr>
          <p:cNvPr id="126" name="TextBox 125">
            <a:extLst>
              <a:ext uri="{FF2B5EF4-FFF2-40B4-BE49-F238E27FC236}">
                <a16:creationId xmlns:a16="http://schemas.microsoft.com/office/drawing/2014/main" id="{40FCDBF6-5042-046A-3442-F7339EDAAFDA}"/>
              </a:ext>
            </a:extLst>
          </p:cNvPr>
          <p:cNvSpPr txBox="1"/>
          <p:nvPr/>
        </p:nvSpPr>
        <p:spPr>
          <a:xfrm>
            <a:off x="136419" y="666000"/>
            <a:ext cx="1830751" cy="307777"/>
          </a:xfrm>
          <a:prstGeom prst="rect">
            <a:avLst/>
          </a:prstGeom>
          <a:noFill/>
          <a:ln>
            <a:solidFill>
              <a:srgbClr val="FF0000"/>
            </a:solidFill>
            <a:prstDash val="dashDot"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 b="1">
                <a:latin typeface="Tw Cen MT"/>
              </a:rPr>
              <a:t>Ancient Civilisations</a:t>
            </a:r>
            <a:endParaRPr lang="en-GB" sz="1400" b="1">
              <a:latin typeface="Tw Cen MT" panose="020B06020201040206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659" y="84207"/>
            <a:ext cx="6694057" cy="9759508"/>
          </a:xfrm>
          <a:prstGeom prst="rect">
            <a:avLst/>
          </a:prstGeom>
          <a:noFill/>
          <a:ln w="3175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6334FA31-78FF-46FD-CD19-D93777299027}"/>
              </a:ext>
            </a:extLst>
          </p:cNvPr>
          <p:cNvSpPr txBox="1"/>
          <p:nvPr/>
        </p:nvSpPr>
        <p:spPr>
          <a:xfrm>
            <a:off x="2559370" y="2051273"/>
            <a:ext cx="4090519" cy="600164"/>
          </a:xfrm>
          <a:prstGeom prst="rect">
            <a:avLst/>
          </a:prstGeom>
          <a:noFill/>
          <a:ln>
            <a:solidFill>
              <a:srgbClr val="FF000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fontAlgn="base"/>
            <a:r>
              <a:rPr lang="en-GB" sz="1100"/>
              <a:t>Around the world there were many civilisations. Four early civilisations that start and ended at different times but there is one period when all four civilisations were building cities.</a:t>
            </a:r>
          </a:p>
        </p:txBody>
      </p:sp>
      <p:pic>
        <p:nvPicPr>
          <p:cNvPr id="17" name="Picture 18" descr="A picture containing logo&#10;&#10;Description automatically generated">
            <a:extLst>
              <a:ext uri="{FF2B5EF4-FFF2-40B4-BE49-F238E27FC236}">
                <a16:creationId xmlns:a16="http://schemas.microsoft.com/office/drawing/2014/main" id="{42AC1E3E-29E1-6824-EC30-D81A218B72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3988" y="187325"/>
            <a:ext cx="733425" cy="361950"/>
          </a:xfrm>
          <a:prstGeom prst="rect">
            <a:avLst/>
          </a:prstGeom>
        </p:spPr>
      </p:pic>
      <p:grpSp>
        <p:nvGrpSpPr>
          <p:cNvPr id="89" name="Group 88"/>
          <p:cNvGrpSpPr/>
          <p:nvPr/>
        </p:nvGrpSpPr>
        <p:grpSpPr>
          <a:xfrm>
            <a:off x="156255" y="6438604"/>
            <a:ext cx="6522240" cy="1836055"/>
            <a:chOff x="803203" y="1870888"/>
            <a:chExt cx="8030353" cy="2567057"/>
          </a:xfrm>
        </p:grpSpPr>
        <p:grpSp>
          <p:nvGrpSpPr>
            <p:cNvPr id="90" name="Group 89"/>
            <p:cNvGrpSpPr/>
            <p:nvPr/>
          </p:nvGrpSpPr>
          <p:grpSpPr>
            <a:xfrm>
              <a:off x="803203" y="1870888"/>
              <a:ext cx="8030353" cy="1834595"/>
              <a:chOff x="803204" y="1870888"/>
              <a:chExt cx="5927734" cy="1367790"/>
            </a:xfrm>
          </p:grpSpPr>
          <p:pic>
            <p:nvPicPr>
              <p:cNvPr id="104" name="Picture 103" descr="Macintosh HD:Users:Mummy:Desktop:Screen Shot 2022-09-04 at 09.40.41.png"/>
              <p:cNvPicPr/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3204" y="1870888"/>
                <a:ext cx="2973070" cy="136779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5" name="Picture 104" descr="Macintosh HD:Users:Mummy:Desktop:Screen Shot 2022-09-04 at 09.40.52.png"/>
              <p:cNvPicPr/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57868" y="1870888"/>
                <a:ext cx="2973070" cy="13677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93" name="Rectangle 92"/>
            <p:cNvSpPr/>
            <p:nvPr/>
          </p:nvSpPr>
          <p:spPr>
            <a:xfrm>
              <a:off x="803204" y="3706936"/>
              <a:ext cx="8030352" cy="73100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1221068" y="3732059"/>
              <a:ext cx="3956841" cy="23800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/>
                <a:t>Bronze Age 3000BC to 800BC</a:t>
              </a: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542250" y="4004060"/>
              <a:ext cx="1193321" cy="33370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/>
                <a:t>Stonehenge 3000BC </a:t>
              </a:r>
              <a:r>
                <a:rPr lang="mr-IN" sz="700"/>
                <a:t>–</a:t>
              </a:r>
              <a:r>
                <a:rPr lang="en-US" sz="700"/>
                <a:t> 2000BC</a:t>
              </a: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5872274" y="3732059"/>
              <a:ext cx="2515815" cy="23800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Iron Age 1000BC to 5AD</a:t>
              </a: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953603" y="4046915"/>
              <a:ext cx="853833" cy="37365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>
                  <a:solidFill>
                    <a:srgbClr val="000000"/>
                  </a:solidFill>
                </a:rPr>
                <a:t>In Britain</a:t>
              </a:r>
            </a:p>
          </p:txBody>
        </p: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40FCDBF6-5042-046A-3442-F7339EDAAFDA}"/>
              </a:ext>
            </a:extLst>
          </p:cNvPr>
          <p:cNvSpPr txBox="1"/>
          <p:nvPr/>
        </p:nvSpPr>
        <p:spPr>
          <a:xfrm>
            <a:off x="2560429" y="563990"/>
            <a:ext cx="4190543" cy="1446550"/>
          </a:xfrm>
          <a:prstGeom prst="rect">
            <a:avLst/>
          </a:prstGeom>
          <a:noFill/>
          <a:ln>
            <a:solidFill>
              <a:srgbClr val="FF0000"/>
            </a:solidFill>
            <a:prstDash val="dashDot"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100" b="1">
                <a:latin typeface="Tw Cen MT"/>
              </a:rPr>
              <a:t>What do we already know</a:t>
            </a:r>
            <a:r>
              <a:rPr lang="mr-IN" sz="1100" b="1">
                <a:latin typeface="Tw Cen MT"/>
              </a:rPr>
              <a:t>…</a:t>
            </a:r>
            <a:endParaRPr lang="en-GB" sz="1100" b="1">
              <a:latin typeface="Tw Cen MT"/>
            </a:endParaRPr>
          </a:p>
          <a:p>
            <a:r>
              <a:rPr lang="en-GB" sz="1100"/>
              <a:t>We know that people in the Stone Age were hunter-gathers and progressed to farming in the Iron Age. </a:t>
            </a:r>
            <a:endParaRPr lang="en-GB" sz="1100">
              <a:cs typeface="Calibri"/>
            </a:endParaRPr>
          </a:p>
          <a:p>
            <a:r>
              <a:rPr lang="en-GB" sz="1100"/>
              <a:t>Ancient Greeks educated their children.</a:t>
            </a:r>
          </a:p>
          <a:p>
            <a:r>
              <a:rPr lang="en-GB" sz="1100" b="1"/>
              <a:t>What are going to learn</a:t>
            </a:r>
            <a:r>
              <a:rPr lang="mr-IN" sz="1100" b="1"/>
              <a:t>…</a:t>
            </a:r>
            <a:endParaRPr lang="en-GB" sz="1100" b="1"/>
          </a:p>
          <a:p>
            <a:pPr fontAlgn="base"/>
            <a:r>
              <a:rPr lang="en-GB" sz="1100"/>
              <a:t>How to compare similarities and differences between the first civilisations.</a:t>
            </a:r>
          </a:p>
          <a:p>
            <a:pPr fontAlgn="base"/>
            <a:r>
              <a:rPr lang="en-GB" sz="1100"/>
              <a:t>How to place these early civilisations in chronological order.</a:t>
            </a:r>
            <a:endParaRPr lang="en-GB" sz="1100">
              <a:cs typeface="Calibri"/>
            </a:endParaRPr>
          </a:p>
        </p:txBody>
      </p:sp>
      <p:pic>
        <p:nvPicPr>
          <p:cNvPr id="109" name="Picture 108" descr="Macintosh HD:Users:Mummy:Desktop:Screen Shot 2022-09-04 at 09.22.32.png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49" y="1042248"/>
            <a:ext cx="2407982" cy="146786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TextBox 113">
            <a:extLst>
              <a:ext uri="{FF2B5EF4-FFF2-40B4-BE49-F238E27FC236}">
                <a16:creationId xmlns:a16="http://schemas.microsoft.com/office/drawing/2014/main" id="{C61E3606-B245-AFE9-4C85-7352BA50BF12}"/>
              </a:ext>
            </a:extLst>
          </p:cNvPr>
          <p:cNvSpPr txBox="1"/>
          <p:nvPr/>
        </p:nvSpPr>
        <p:spPr>
          <a:xfrm>
            <a:off x="151853" y="3512463"/>
            <a:ext cx="1291285" cy="246221"/>
          </a:xfrm>
          <a:prstGeom prst="rect">
            <a:avLst/>
          </a:prstGeom>
          <a:noFill/>
          <a:ln cap="rnd">
            <a:solidFill>
              <a:schemeClr val="tx1"/>
            </a:solidFill>
            <a:bevel/>
          </a:ln>
        </p:spPr>
        <p:txBody>
          <a:bodyPr wrap="square" rtlCol="0">
            <a:spAutoFit/>
          </a:bodyPr>
          <a:lstStyle/>
          <a:p>
            <a:pPr fontAlgn="base"/>
            <a:r>
              <a:rPr lang="en-GB" sz="1000"/>
              <a:t>Modern day Iraq</a:t>
            </a:r>
            <a:r>
              <a:rPr lang="en-GB" sz="1000">
                <a:latin typeface="Tw Cen MT" panose="020B0602020104020603" pitchFamily="34" charset="0"/>
              </a:rPr>
              <a:t>        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C61E3606-B245-AFE9-4C85-7352BA50BF12}"/>
              </a:ext>
            </a:extLst>
          </p:cNvPr>
          <p:cNvSpPr txBox="1"/>
          <p:nvPr/>
        </p:nvSpPr>
        <p:spPr>
          <a:xfrm>
            <a:off x="140189" y="3805053"/>
            <a:ext cx="1302949" cy="400110"/>
          </a:xfrm>
          <a:prstGeom prst="rect">
            <a:avLst/>
          </a:prstGeom>
          <a:noFill/>
          <a:ln cap="rnd">
            <a:solidFill>
              <a:schemeClr val="tx1"/>
            </a:solidFill>
            <a:bevel/>
          </a:ln>
        </p:spPr>
        <p:txBody>
          <a:bodyPr wrap="square" lIns="91440" tIns="45720" rIns="91440" bIns="45720" rtlCol="0" anchor="t">
            <a:spAutoFit/>
          </a:bodyPr>
          <a:lstStyle/>
          <a:p>
            <a:pPr fontAlgn="base"/>
            <a:r>
              <a:rPr lang="en-GB" sz="1000"/>
              <a:t>Rivers Tigris and Euphrates</a:t>
            </a:r>
            <a:endParaRPr lang="en-GB" sz="1000">
              <a:latin typeface="Tw Cen MT" panose="020B06020201040206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63A91E6-D32C-D69B-37A1-57726E045B3D}"/>
              </a:ext>
            </a:extLst>
          </p:cNvPr>
          <p:cNvGrpSpPr/>
          <p:nvPr/>
        </p:nvGrpSpPr>
        <p:grpSpPr>
          <a:xfrm>
            <a:off x="1547666" y="2705477"/>
            <a:ext cx="1564260" cy="1631216"/>
            <a:chOff x="1538167" y="2591506"/>
            <a:chExt cx="1564260" cy="1631216"/>
          </a:xfrm>
        </p:grpSpPr>
        <p:pic>
          <p:nvPicPr>
            <p:cNvPr id="110" name="Picture 109" descr="Macintosh HD:Users:Mummy:Desktop:Screen Shot 2022-09-04 at 12.19.50.png"/>
            <p:cNvPicPr/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8171" y="3305747"/>
              <a:ext cx="450659" cy="4205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C61E3606-B245-AFE9-4C85-7352BA50BF12}"/>
                </a:ext>
              </a:extLst>
            </p:cNvPr>
            <p:cNvSpPr txBox="1"/>
            <p:nvPr/>
          </p:nvSpPr>
          <p:spPr>
            <a:xfrm>
              <a:off x="1538167" y="2591506"/>
              <a:ext cx="1564260" cy="1631216"/>
            </a:xfrm>
            <a:prstGeom prst="rect">
              <a:avLst/>
            </a:prstGeom>
            <a:noFill/>
            <a:ln cap="rnd">
              <a:solidFill>
                <a:schemeClr val="tx1"/>
              </a:solidFill>
              <a:bevel/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GB" sz="1000"/>
                <a:t>Irrigation, writing, laws, wheel, plough</a:t>
              </a:r>
            </a:p>
            <a:p>
              <a:endParaRPr lang="en-GB" sz="1000">
                <a:latin typeface="Tw Cen MT" panose="020B0602020104020603" pitchFamily="34" charset="0"/>
              </a:endParaRPr>
            </a:p>
            <a:p>
              <a:endParaRPr lang="en-GB" sz="1000">
                <a:latin typeface="Tw Cen MT" panose="020B0602020104020603" pitchFamily="34" charset="0"/>
              </a:endParaRPr>
            </a:p>
            <a:p>
              <a:endParaRPr lang="en-GB" sz="1000">
                <a:latin typeface="Tw Cen MT" panose="020B0602020104020603" pitchFamily="34" charset="0"/>
              </a:endParaRPr>
            </a:p>
            <a:p>
              <a:endParaRPr lang="en-GB" sz="1000">
                <a:latin typeface="Tw Cen MT" panose="020B0602020104020603" pitchFamily="34" charset="0"/>
              </a:endParaRPr>
            </a:p>
            <a:p>
              <a:endParaRPr lang="en-GB" sz="1000">
                <a:latin typeface="Tw Cen MT" panose="020B0602020104020603" pitchFamily="34" charset="0"/>
              </a:endParaRPr>
            </a:p>
            <a:p>
              <a:endParaRPr lang="en-GB" sz="1000">
                <a:latin typeface="Tw Cen MT" panose="020B0602020104020603" pitchFamily="34" charset="0"/>
              </a:endParaRPr>
            </a:p>
            <a:p>
              <a:endParaRPr lang="en-GB" sz="1000">
                <a:latin typeface="Tw Cen MT" panose="020B0602020104020603" pitchFamily="34" charset="0"/>
              </a:endParaRPr>
            </a:p>
            <a:p>
              <a:endParaRPr lang="en-GB" sz="1000">
                <a:latin typeface="Tw Cen MT" panose="020B0602020104020603" pitchFamily="34" charset="0"/>
              </a:endParaRPr>
            </a:p>
          </p:txBody>
        </p:sp>
        <p:pic>
          <p:nvPicPr>
            <p:cNvPr id="117" name="Picture 116" descr="Macintosh HD:Users:Mummy:Desktop:Screen Shot 2022-09-04 at 12.28.43.png"/>
            <p:cNvPicPr/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0687" y="2937600"/>
              <a:ext cx="999911" cy="5112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Picture 19" descr="Screen Shot 2022-09-04 at 13.58.58.png"/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8232" y="3557123"/>
              <a:ext cx="643227" cy="414947"/>
            </a:xfrm>
            <a:prstGeom prst="rect">
              <a:avLst/>
            </a:prstGeom>
          </p:spPr>
        </p:pic>
      </p:grpSp>
      <p:sp>
        <p:nvSpPr>
          <p:cNvPr id="155" name="TextBox 154">
            <a:extLst>
              <a:ext uri="{FF2B5EF4-FFF2-40B4-BE49-F238E27FC236}">
                <a16:creationId xmlns:a16="http://schemas.microsoft.com/office/drawing/2014/main" id="{C61E3606-B245-AFE9-4C85-7352BA50BF12}"/>
              </a:ext>
            </a:extLst>
          </p:cNvPr>
          <p:cNvSpPr txBox="1"/>
          <p:nvPr/>
        </p:nvSpPr>
        <p:spPr>
          <a:xfrm>
            <a:off x="4650610" y="4540284"/>
            <a:ext cx="1962544" cy="1631216"/>
          </a:xfrm>
          <a:prstGeom prst="rect">
            <a:avLst/>
          </a:prstGeom>
          <a:noFill/>
          <a:ln cap="rnd">
            <a:solidFill>
              <a:schemeClr val="tx1"/>
            </a:solidFill>
            <a:beve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000"/>
              <a:t>Writing, calendar, chariots,</a:t>
            </a:r>
          </a:p>
          <a:p>
            <a:r>
              <a:rPr lang="en-GB" sz="1000">
                <a:latin typeface="Tw Cen MT" panose="020B0602020104020603" pitchFamily="34" charset="0"/>
              </a:rPr>
              <a:t>bronze bowl and weapons</a:t>
            </a:r>
          </a:p>
          <a:p>
            <a:endParaRPr lang="en-GB" sz="1000">
              <a:latin typeface="Tw Cen MT" panose="020B0602020104020603" pitchFamily="34" charset="0"/>
            </a:endParaRPr>
          </a:p>
          <a:p>
            <a:endParaRPr lang="en-GB" sz="1000">
              <a:latin typeface="Tw Cen MT" panose="020B0602020104020603" pitchFamily="34" charset="0"/>
            </a:endParaRPr>
          </a:p>
          <a:p>
            <a:endParaRPr lang="en-GB" sz="1000">
              <a:latin typeface="Tw Cen MT" panose="020B0602020104020603" pitchFamily="34" charset="0"/>
            </a:endParaRPr>
          </a:p>
          <a:p>
            <a:endParaRPr lang="en-GB" sz="1000">
              <a:latin typeface="Tw Cen MT" panose="020B0602020104020603" pitchFamily="34" charset="0"/>
            </a:endParaRPr>
          </a:p>
          <a:p>
            <a:endParaRPr lang="en-GB" sz="1000">
              <a:latin typeface="Tw Cen MT" panose="020B0602020104020603" pitchFamily="34" charset="0"/>
            </a:endParaRPr>
          </a:p>
          <a:p>
            <a:endParaRPr lang="en-GB" sz="1000">
              <a:latin typeface="Tw Cen MT" panose="020B0602020104020603" pitchFamily="34" charset="0"/>
            </a:endParaRPr>
          </a:p>
          <a:p>
            <a:endParaRPr lang="en-GB" sz="1000">
              <a:latin typeface="Tw Cen MT" panose="020B0602020104020603" pitchFamily="34" charset="0"/>
            </a:endParaRPr>
          </a:p>
          <a:p>
            <a:endParaRPr lang="en-GB" sz="1000">
              <a:latin typeface="Tw Cen MT" panose="020B0602020104020603" pitchFamily="34" charset="0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40FCDBF6-5042-046A-3442-F7339EDAAFDA}"/>
              </a:ext>
            </a:extLst>
          </p:cNvPr>
          <p:cNvSpPr txBox="1"/>
          <p:nvPr/>
        </p:nvSpPr>
        <p:spPr>
          <a:xfrm>
            <a:off x="3226240" y="4608016"/>
            <a:ext cx="1281784" cy="430887"/>
          </a:xfrm>
          <a:prstGeom prst="rect">
            <a:avLst/>
          </a:prstGeom>
          <a:noFill/>
          <a:ln>
            <a:solidFill>
              <a:srgbClr val="FF0000"/>
            </a:solidFill>
            <a:prstDash val="dashDot"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100" b="1">
                <a:latin typeface="Tw Cen MT" panose="020B0602020104020603" pitchFamily="34" charset="0"/>
              </a:rPr>
              <a:t>Shang Dynasty </a:t>
            </a:r>
            <a:r>
              <a:rPr lang="mr-IN" sz="1100" b="1">
                <a:latin typeface="Tw Cen MT" panose="020B0602020104020603" pitchFamily="34" charset="0"/>
              </a:rPr>
              <a:t>–</a:t>
            </a:r>
            <a:r>
              <a:rPr lang="en-GB" sz="1100" b="1">
                <a:latin typeface="Tw Cen MT" panose="020B0602020104020603" pitchFamily="34" charset="0"/>
              </a:rPr>
              <a:t> </a:t>
            </a:r>
            <a:r>
              <a:rPr lang="en-GB" sz="1100"/>
              <a:t>1760BC </a:t>
            </a:r>
            <a:r>
              <a:rPr lang="mr-IN" sz="1100"/>
              <a:t>–</a:t>
            </a:r>
            <a:r>
              <a:rPr lang="en-GB" sz="1100"/>
              <a:t> 1046BC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C61E3606-B245-AFE9-4C85-7352BA50BF12}"/>
              </a:ext>
            </a:extLst>
          </p:cNvPr>
          <p:cNvSpPr txBox="1"/>
          <p:nvPr/>
        </p:nvSpPr>
        <p:spPr>
          <a:xfrm>
            <a:off x="3324366" y="5173688"/>
            <a:ext cx="1198232" cy="246221"/>
          </a:xfrm>
          <a:prstGeom prst="rect">
            <a:avLst/>
          </a:prstGeom>
          <a:noFill/>
          <a:ln cap="rnd">
            <a:solidFill>
              <a:schemeClr val="tx1"/>
            </a:solidFill>
            <a:bevel/>
          </a:ln>
        </p:spPr>
        <p:txBody>
          <a:bodyPr wrap="square" rtlCol="0">
            <a:spAutoFit/>
          </a:bodyPr>
          <a:lstStyle/>
          <a:p>
            <a:pPr fontAlgn="base"/>
            <a:r>
              <a:rPr lang="en-GB" sz="1000"/>
              <a:t>Modern day China</a:t>
            </a:r>
            <a:endParaRPr lang="en-GB" sz="1000">
              <a:latin typeface="Tw Cen MT" panose="020B0602020104020603" pitchFamily="34" charset="0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C61E3606-B245-AFE9-4C85-7352BA50BF12}"/>
              </a:ext>
            </a:extLst>
          </p:cNvPr>
          <p:cNvSpPr txBox="1"/>
          <p:nvPr/>
        </p:nvSpPr>
        <p:spPr>
          <a:xfrm>
            <a:off x="3303396" y="5503519"/>
            <a:ext cx="1088928" cy="246221"/>
          </a:xfrm>
          <a:prstGeom prst="rect">
            <a:avLst/>
          </a:prstGeom>
          <a:noFill/>
          <a:ln cap="rnd">
            <a:solidFill>
              <a:schemeClr val="tx1"/>
            </a:solidFill>
            <a:bevel/>
          </a:ln>
        </p:spPr>
        <p:txBody>
          <a:bodyPr wrap="square" rtlCol="0">
            <a:spAutoFit/>
          </a:bodyPr>
          <a:lstStyle/>
          <a:p>
            <a:pPr fontAlgn="base"/>
            <a:r>
              <a:rPr lang="en-GB" sz="1000"/>
              <a:t>Yellow River</a:t>
            </a:r>
            <a:endParaRPr lang="en-GB" sz="1000">
              <a:latin typeface="Tw Cen MT" panose="020B0602020104020603" pitchFamily="34" charset="0"/>
            </a:endParaRPr>
          </a:p>
        </p:txBody>
      </p:sp>
      <p:pic>
        <p:nvPicPr>
          <p:cNvPr id="163" name="Picture 162" descr="Macintosh HD:Users:Mummy:Desktop:Screen Shot 2022-09-04 at 12.21.54.png"/>
          <p:cNvPicPr/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638" y="5475645"/>
            <a:ext cx="762809" cy="433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Picture 163" descr="Macintosh HD:Users:Mummy:Desktop:Screen Shot 2022-09-04 at 12.33.11.png"/>
          <p:cNvPicPr/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990" y="5477774"/>
            <a:ext cx="796051" cy="494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Picture 164" descr="Macintosh HD:Users:Mummy:Desktop:Screen Shot 2022-09-04 at 12.33.57.png"/>
          <p:cNvPicPr/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282" y="4903471"/>
            <a:ext cx="757696" cy="45607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9A1425-86F1-77AE-EA9D-5D85343B378B}"/>
              </a:ext>
            </a:extLst>
          </p:cNvPr>
          <p:cNvSpPr txBox="1"/>
          <p:nvPr/>
        </p:nvSpPr>
        <p:spPr>
          <a:xfrm>
            <a:off x="3199704" y="2666438"/>
            <a:ext cx="1355561" cy="606085"/>
          </a:xfrm>
          <a:prstGeom prst="rect">
            <a:avLst/>
          </a:prstGeom>
          <a:noFill/>
          <a:ln>
            <a:solidFill>
              <a:srgbClr val="FF0000"/>
            </a:solidFill>
            <a:prstDash val="dashDot"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100" b="1">
                <a:latin typeface="Tw Cen MT" panose="020B0602020104020603" pitchFamily="34" charset="0"/>
              </a:rPr>
              <a:t>Indus Valley Civilisation - </a:t>
            </a:r>
            <a:r>
              <a:rPr lang="en-GB" sz="1100"/>
              <a:t>2600BC- 1900BC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C6B1F9-D503-5213-683F-E750C317CBD1}"/>
              </a:ext>
            </a:extLst>
          </p:cNvPr>
          <p:cNvSpPr txBox="1"/>
          <p:nvPr/>
        </p:nvSpPr>
        <p:spPr>
          <a:xfrm>
            <a:off x="3200763" y="3378945"/>
            <a:ext cx="1291285" cy="246221"/>
          </a:xfrm>
          <a:prstGeom prst="rect">
            <a:avLst/>
          </a:prstGeom>
          <a:noFill/>
          <a:ln cap="rnd">
            <a:solidFill>
              <a:schemeClr val="tx1"/>
            </a:solidFill>
            <a:bevel/>
          </a:ln>
        </p:spPr>
        <p:txBody>
          <a:bodyPr wrap="square" rtlCol="0">
            <a:spAutoFit/>
          </a:bodyPr>
          <a:lstStyle/>
          <a:p>
            <a:pPr fontAlgn="base"/>
            <a:r>
              <a:rPr lang="en-GB" sz="1000"/>
              <a:t>Modern day Pakistan</a:t>
            </a:r>
            <a:endParaRPr lang="en-GB" sz="1000">
              <a:latin typeface="Tw Cen MT" panose="020B06020201040206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FCAE07-69E9-8340-CF28-DD4A79F5ABCB}"/>
              </a:ext>
            </a:extLst>
          </p:cNvPr>
          <p:cNvSpPr txBox="1"/>
          <p:nvPr/>
        </p:nvSpPr>
        <p:spPr>
          <a:xfrm>
            <a:off x="3189099" y="3671535"/>
            <a:ext cx="1302949" cy="246221"/>
          </a:xfrm>
          <a:prstGeom prst="rect">
            <a:avLst/>
          </a:prstGeom>
          <a:noFill/>
          <a:ln cap="rnd">
            <a:solidFill>
              <a:schemeClr val="tx1"/>
            </a:solidFill>
            <a:bevel/>
          </a:ln>
        </p:spPr>
        <p:txBody>
          <a:bodyPr wrap="square" rtlCol="0">
            <a:spAutoFit/>
          </a:bodyPr>
          <a:lstStyle/>
          <a:p>
            <a:pPr fontAlgn="base"/>
            <a:r>
              <a:rPr lang="en-GB" sz="1000"/>
              <a:t>Rivers Indus</a:t>
            </a:r>
            <a:endParaRPr lang="en-GB" sz="1000">
              <a:latin typeface="Tw Cen MT" panose="020B06020201040206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EEEB9E-7FB3-31FC-C3CF-1B8660FB2B74}"/>
              </a:ext>
            </a:extLst>
          </p:cNvPr>
          <p:cNvSpPr txBox="1"/>
          <p:nvPr/>
        </p:nvSpPr>
        <p:spPr>
          <a:xfrm>
            <a:off x="4684140" y="2670260"/>
            <a:ext cx="1813658" cy="1477328"/>
          </a:xfrm>
          <a:prstGeom prst="rect">
            <a:avLst/>
          </a:prstGeom>
          <a:noFill/>
          <a:ln cap="rnd">
            <a:solidFill>
              <a:schemeClr val="tx1"/>
            </a:solidFill>
            <a:beve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000"/>
              <a:t>Town planning, trade, drainage system, writing</a:t>
            </a:r>
          </a:p>
          <a:p>
            <a:endParaRPr lang="en-GB" sz="1000">
              <a:latin typeface="Tw Cen MT" panose="020B0602020104020603" pitchFamily="34" charset="0"/>
            </a:endParaRPr>
          </a:p>
          <a:p>
            <a:endParaRPr lang="en-GB" sz="1000">
              <a:latin typeface="Tw Cen MT" panose="020B0602020104020603" pitchFamily="34" charset="0"/>
            </a:endParaRPr>
          </a:p>
          <a:p>
            <a:endParaRPr lang="en-GB" sz="1000">
              <a:latin typeface="Tw Cen MT" panose="020B0602020104020603" pitchFamily="34" charset="0"/>
            </a:endParaRPr>
          </a:p>
          <a:p>
            <a:endParaRPr lang="en-GB" sz="1000">
              <a:latin typeface="Tw Cen MT" panose="020B0602020104020603" pitchFamily="34" charset="0"/>
            </a:endParaRPr>
          </a:p>
          <a:p>
            <a:endParaRPr lang="en-GB" sz="1000">
              <a:latin typeface="Tw Cen MT" panose="020B0602020104020603" pitchFamily="34" charset="0"/>
            </a:endParaRPr>
          </a:p>
          <a:p>
            <a:endParaRPr lang="en-GB" sz="1000">
              <a:latin typeface="Tw Cen MT" panose="020B0602020104020603" pitchFamily="34" charset="0"/>
            </a:endParaRPr>
          </a:p>
          <a:p>
            <a:endParaRPr lang="en-GB" sz="1000">
              <a:latin typeface="Tw Cen MT" panose="020B0602020104020603" pitchFamily="34" charset="0"/>
            </a:endParaRPr>
          </a:p>
        </p:txBody>
      </p:sp>
      <p:pic>
        <p:nvPicPr>
          <p:cNvPr id="19" name="Picture 18" descr="Screen Shot 2022-09-04 at 14.06.32.png">
            <a:extLst>
              <a:ext uri="{FF2B5EF4-FFF2-40B4-BE49-F238E27FC236}">
                <a16:creationId xmlns:a16="http://schemas.microsoft.com/office/drawing/2014/main" id="{E65BDEF2-3FC4-4B22-7A2F-29990F4DABAE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394" y="3050724"/>
            <a:ext cx="849314" cy="519581"/>
          </a:xfrm>
          <a:prstGeom prst="rect">
            <a:avLst/>
          </a:prstGeom>
        </p:spPr>
      </p:pic>
      <p:pic>
        <p:nvPicPr>
          <p:cNvPr id="22" name="Picture 21" descr="Macintosh HD:Users:Mummy:Desktop:Screen Shot 2022-09-04 at 12.25.26.png">
            <a:extLst>
              <a:ext uri="{FF2B5EF4-FFF2-40B4-BE49-F238E27FC236}">
                <a16:creationId xmlns:a16="http://schemas.microsoft.com/office/drawing/2014/main" id="{6A29A986-C129-3939-5D8B-3DA65C4F8850}"/>
              </a:ext>
            </a:extLst>
          </p:cNvPr>
          <p:cNvPicPr/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036" y="3049893"/>
            <a:ext cx="733531" cy="478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 descr="Screen Shot 2022-09-04 at 14.08.16.png">
            <a:extLst>
              <a:ext uri="{FF2B5EF4-FFF2-40B4-BE49-F238E27FC236}">
                <a16:creationId xmlns:a16="http://schemas.microsoft.com/office/drawing/2014/main" id="{EF30C0B4-0DAD-54C0-CF54-DED0DEC254D0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075" y="3670350"/>
            <a:ext cx="795231" cy="33205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780DF14-7569-D913-E905-C3C2E866B654}"/>
              </a:ext>
            </a:extLst>
          </p:cNvPr>
          <p:cNvSpPr txBox="1"/>
          <p:nvPr/>
        </p:nvSpPr>
        <p:spPr>
          <a:xfrm>
            <a:off x="1555397" y="4625667"/>
            <a:ext cx="1674077" cy="1631216"/>
          </a:xfrm>
          <a:prstGeom prst="rect">
            <a:avLst/>
          </a:prstGeom>
          <a:noFill/>
          <a:ln cap="rnd">
            <a:solidFill>
              <a:schemeClr val="tx1"/>
            </a:solidFill>
            <a:beve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000"/>
              <a:t>Writing, trade, pyramid, </a:t>
            </a:r>
          </a:p>
          <a:p>
            <a:r>
              <a:rPr lang="en-GB" sz="1000"/>
              <a:t>Papyrus.</a:t>
            </a:r>
            <a:endParaRPr lang="en-GB" sz="1000">
              <a:cs typeface="Calibri"/>
            </a:endParaRPr>
          </a:p>
          <a:p>
            <a:endParaRPr lang="en-GB" sz="1000">
              <a:latin typeface="Calibri"/>
              <a:cs typeface="Calibri"/>
            </a:endParaRPr>
          </a:p>
          <a:p>
            <a:endParaRPr lang="en-GB" sz="1000">
              <a:latin typeface="Calibri"/>
              <a:cs typeface="Calibri"/>
            </a:endParaRPr>
          </a:p>
          <a:p>
            <a:endParaRPr lang="en-GB" sz="1000">
              <a:latin typeface="Calibri"/>
              <a:cs typeface="Calibri"/>
            </a:endParaRPr>
          </a:p>
          <a:p>
            <a:endParaRPr lang="en-GB" sz="1000">
              <a:latin typeface="Calibri"/>
              <a:cs typeface="Calibri"/>
            </a:endParaRPr>
          </a:p>
          <a:p>
            <a:endParaRPr lang="en-GB" sz="1000">
              <a:latin typeface="Calibri"/>
              <a:cs typeface="Calibri"/>
            </a:endParaRPr>
          </a:p>
          <a:p>
            <a:endParaRPr lang="en-GB" sz="1000">
              <a:latin typeface="Calibri"/>
              <a:cs typeface="Calibri"/>
            </a:endParaRPr>
          </a:p>
          <a:p>
            <a:endParaRPr lang="en-GB" sz="1000">
              <a:latin typeface="Calibri"/>
              <a:cs typeface="Calibri"/>
            </a:endParaRPr>
          </a:p>
          <a:p>
            <a:endParaRPr lang="en-GB" sz="1000">
              <a:latin typeface="Tw Cen MT" panose="020B0602020104020603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739E05D-89DD-38D0-8ECB-E6686225CF02}"/>
              </a:ext>
            </a:extLst>
          </p:cNvPr>
          <p:cNvSpPr txBox="1"/>
          <p:nvPr/>
        </p:nvSpPr>
        <p:spPr>
          <a:xfrm>
            <a:off x="144344" y="4656159"/>
            <a:ext cx="1346483" cy="430887"/>
          </a:xfrm>
          <a:prstGeom prst="rect">
            <a:avLst/>
          </a:prstGeom>
          <a:noFill/>
          <a:ln>
            <a:solidFill>
              <a:srgbClr val="FF0000"/>
            </a:solidFill>
            <a:prstDash val="dashDot"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100" b="1">
                <a:latin typeface="Tw Cen MT" panose="020B0602020104020603" pitchFamily="34" charset="0"/>
              </a:rPr>
              <a:t>Ancient Egypt </a:t>
            </a:r>
            <a:r>
              <a:rPr lang="mr-IN" sz="1100" b="1">
                <a:latin typeface="Tw Cen MT" panose="020B0602020104020603" pitchFamily="34" charset="0"/>
              </a:rPr>
              <a:t>–</a:t>
            </a:r>
            <a:r>
              <a:rPr lang="en-GB" sz="1100" b="1">
                <a:latin typeface="Tw Cen MT" panose="020B0602020104020603" pitchFamily="34" charset="0"/>
              </a:rPr>
              <a:t> </a:t>
            </a:r>
            <a:r>
              <a:rPr lang="en-GB" sz="1100"/>
              <a:t>3150BC- 30BC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41D1543-BD20-4A57-AD66-0379A544AA90}"/>
              </a:ext>
            </a:extLst>
          </p:cNvPr>
          <p:cNvSpPr txBox="1"/>
          <p:nvPr/>
        </p:nvSpPr>
        <p:spPr>
          <a:xfrm>
            <a:off x="136098" y="5210393"/>
            <a:ext cx="1281980" cy="246221"/>
          </a:xfrm>
          <a:prstGeom prst="rect">
            <a:avLst/>
          </a:prstGeom>
          <a:noFill/>
          <a:ln cap="rnd">
            <a:solidFill>
              <a:schemeClr val="tx1"/>
            </a:solidFill>
            <a:bevel/>
          </a:ln>
        </p:spPr>
        <p:txBody>
          <a:bodyPr wrap="square" rtlCol="0">
            <a:spAutoFit/>
          </a:bodyPr>
          <a:lstStyle/>
          <a:p>
            <a:pPr fontAlgn="base"/>
            <a:r>
              <a:rPr lang="en-GB" sz="1000"/>
              <a:t>Modern day Egypt</a:t>
            </a:r>
            <a:endParaRPr lang="en-GB" sz="1000">
              <a:latin typeface="Tw Cen MT" panose="020B0602020104020603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607456E-7C5C-EF08-2A4E-072E7BF98291}"/>
              </a:ext>
            </a:extLst>
          </p:cNvPr>
          <p:cNvSpPr txBox="1"/>
          <p:nvPr/>
        </p:nvSpPr>
        <p:spPr>
          <a:xfrm>
            <a:off x="133739" y="5549534"/>
            <a:ext cx="1209896" cy="246221"/>
          </a:xfrm>
          <a:prstGeom prst="rect">
            <a:avLst/>
          </a:prstGeom>
          <a:noFill/>
          <a:ln cap="rnd">
            <a:solidFill>
              <a:schemeClr val="tx1"/>
            </a:solidFill>
            <a:bevel/>
          </a:ln>
        </p:spPr>
        <p:txBody>
          <a:bodyPr wrap="square" rtlCol="0">
            <a:spAutoFit/>
          </a:bodyPr>
          <a:lstStyle/>
          <a:p>
            <a:pPr fontAlgn="base"/>
            <a:r>
              <a:rPr lang="en-GB" sz="1000"/>
              <a:t>Rivers Nile</a:t>
            </a:r>
            <a:endParaRPr lang="en-GB" sz="1000">
              <a:latin typeface="Tw Cen MT" panose="020B0602020104020603" pitchFamily="34" charset="0"/>
            </a:endParaRPr>
          </a:p>
        </p:txBody>
      </p:sp>
      <p:pic>
        <p:nvPicPr>
          <p:cNvPr id="34" name="Picture 33" descr="Macintosh HD:Users:Mummy:Desktop:Screen Shot 2022-09-04 at 12.31.27.png">
            <a:extLst>
              <a:ext uri="{FF2B5EF4-FFF2-40B4-BE49-F238E27FC236}">
                <a16:creationId xmlns:a16="http://schemas.microsoft.com/office/drawing/2014/main" id="{85F2EE22-28F6-1FB5-7BCA-B91D76F024EB}"/>
              </a:ext>
            </a:extLst>
          </p:cNvPr>
          <p:cNvPicPr/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277" y="5034321"/>
            <a:ext cx="833047" cy="57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Picture 35" descr="Macintosh HD:Users:Mummy:Desktop:Screen Shot 2022-09-04 at 12.29.59.png">
            <a:extLst>
              <a:ext uri="{FF2B5EF4-FFF2-40B4-BE49-F238E27FC236}">
                <a16:creationId xmlns:a16="http://schemas.microsoft.com/office/drawing/2014/main" id="{D3EC035D-1677-A051-C052-7678939EC34C}"/>
              </a:ext>
            </a:extLst>
          </p:cNvPr>
          <p:cNvPicPr/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453" y="5683102"/>
            <a:ext cx="929615" cy="471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Picture 37" descr="Macintosh HD:Users:Mummy:Desktop:Screen Shot 2022-09-04 at 12.20.29.png">
            <a:extLst>
              <a:ext uri="{FF2B5EF4-FFF2-40B4-BE49-F238E27FC236}">
                <a16:creationId xmlns:a16="http://schemas.microsoft.com/office/drawing/2014/main" id="{5C26B4B6-48EA-A1BF-7E70-564C085B773A}"/>
              </a:ext>
            </a:extLst>
          </p:cNvPr>
          <p:cNvPicPr/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439" y="5613676"/>
            <a:ext cx="693376" cy="457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Picture 40" descr="Screen Shot 2022-09-04 at 14.25.20.png">
            <a:extLst>
              <a:ext uri="{FF2B5EF4-FFF2-40B4-BE49-F238E27FC236}">
                <a16:creationId xmlns:a16="http://schemas.microsoft.com/office/drawing/2014/main" id="{2B943A04-2E1C-C981-175C-219526EF661D}"/>
              </a:ext>
            </a:extLst>
          </p:cNvPr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93" y="5033844"/>
            <a:ext cx="648513" cy="4463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4B8F83-C6F7-9B76-A1D3-A9B34521CD52}"/>
              </a:ext>
            </a:extLst>
          </p:cNvPr>
          <p:cNvSpPr txBox="1"/>
          <p:nvPr/>
        </p:nvSpPr>
        <p:spPr>
          <a:xfrm>
            <a:off x="140159" y="4213450"/>
            <a:ext cx="1302949" cy="400110"/>
          </a:xfrm>
          <a:prstGeom prst="rect">
            <a:avLst/>
          </a:prstGeom>
          <a:noFill/>
          <a:ln cap="rnd">
            <a:solidFill>
              <a:schemeClr val="tx1"/>
            </a:solidFill>
            <a:bevel/>
          </a:ln>
        </p:spPr>
        <p:txBody>
          <a:bodyPr wrap="square" lIns="91440" tIns="45720" rIns="91440" bIns="45720" rtlCol="0" anchor="t">
            <a:spAutoFit/>
          </a:bodyPr>
          <a:lstStyle/>
          <a:p>
            <a:pPr fontAlgn="base"/>
            <a:r>
              <a:rPr lang="en-GB" sz="1000">
                <a:latin typeface="Tw Cen MT"/>
              </a:rPr>
              <a:t>Drought + overuse of land.</a:t>
            </a:r>
            <a:endParaRPr lang="en-GB" sz="1000">
              <a:latin typeface="Tw Cen MT" panose="020B06020201040206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E86D0A-E7C7-D420-6490-95A72A110259}"/>
              </a:ext>
            </a:extLst>
          </p:cNvPr>
          <p:cNvSpPr txBox="1"/>
          <p:nvPr/>
        </p:nvSpPr>
        <p:spPr>
          <a:xfrm>
            <a:off x="3169747" y="3975458"/>
            <a:ext cx="1302949" cy="400110"/>
          </a:xfrm>
          <a:prstGeom prst="rect">
            <a:avLst/>
          </a:prstGeom>
          <a:noFill/>
          <a:ln cap="rnd">
            <a:solidFill>
              <a:schemeClr val="tx1"/>
            </a:solidFill>
            <a:beve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000"/>
              <a:t>Declined and deserted</a:t>
            </a: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8A9843-0894-F108-2D9A-15410481A807}"/>
              </a:ext>
            </a:extLst>
          </p:cNvPr>
          <p:cNvSpPr txBox="1"/>
          <p:nvPr/>
        </p:nvSpPr>
        <p:spPr>
          <a:xfrm>
            <a:off x="3322026" y="5826437"/>
            <a:ext cx="1088928" cy="246221"/>
          </a:xfrm>
          <a:prstGeom prst="rect">
            <a:avLst/>
          </a:prstGeom>
          <a:noFill/>
          <a:ln cap="rnd">
            <a:solidFill>
              <a:schemeClr val="tx1"/>
            </a:solidFill>
            <a:beve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000">
                <a:cs typeface="Calibri"/>
              </a:rPr>
              <a:t>Revolution</a:t>
            </a:r>
          </a:p>
        </p:txBody>
      </p:sp>
    </p:spTree>
    <p:extLst>
      <p:ext uri="{BB962C8B-B14F-4D97-AF65-F5344CB8AC3E}">
        <p14:creationId xmlns:p14="http://schemas.microsoft.com/office/powerpoint/2010/main" val="2825619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</TotalTime>
  <Words>809</Words>
  <Application>Microsoft Office PowerPoint</Application>
  <PresentationFormat>A4 Paper (210x297 mm)</PresentationFormat>
  <Paragraphs>388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Anderson</dc:creator>
  <cp:lastModifiedBy>Sonia Wall</cp:lastModifiedBy>
  <cp:revision>283</cp:revision>
  <dcterms:created xsi:type="dcterms:W3CDTF">2022-06-28T18:53:18Z</dcterms:created>
  <dcterms:modified xsi:type="dcterms:W3CDTF">2022-10-30T15:40:06Z</dcterms:modified>
</cp:coreProperties>
</file>