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82462-5F1F-25FF-1237-A02F655033A8}" v="44" dt="2022-10-31T12:57:09.885"/>
    <p1510:client id="{2AC8B82D-50F7-A6D9-78AB-997E2449FFC3}" v="31" dt="2023-01-02T11:52:30.413"/>
    <p1510:client id="{37CA47F0-63D6-2FB3-D866-FCE4B2738507}" v="841" dt="2022-12-24T15:39:46.449"/>
    <p1510:client id="{3A87EE56-02D4-52E5-6572-CEB83798B950}" v="32" dt="2022-10-30T18:09:53.101"/>
    <p1510:client id="{4C8498C9-ED1D-C4B1-942D-799E21F38FFD}" v="1203" dt="2022-12-31T13:24:16.817"/>
    <p1510:client id="{91902F58-7867-835E-DA28-9FC4128E2A5D}" v="3" dt="2022-10-30T15:39:02.593"/>
    <p1510:client id="{93B28F24-A35B-341E-503E-429A8073D7BA}" v="6" dt="2023-01-01T13:11:49.083"/>
    <p1510:client id="{A28A054A-6016-72E2-B2F7-4DCFEBE5C841}" v="1355" dt="2022-12-31T15:04:41.338"/>
    <p1510:client id="{B8D24A67-8688-DBF7-4080-35A8ABFD2150}" v="26" dt="2022-10-31T15:44:28.907"/>
    <p1510:client id="{DC426754-95FC-E572-397C-21BFA524B51F}" v="243" dt="2022-09-04T08:16:07.456"/>
    <p1510:client id="{EE4E3144-37C1-0709-B82E-36A3795E2110}" v="1433" dt="2022-12-30T20:30:40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51" y="7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microsoft.com/office/2015/10/relationships/revisionInfo" Target="revisionInfo.xml"/><Relationship Id="rId5" Type="http://schemas.openxmlformats.org/officeDocument/2006/relationships/theme" Target="theme/theme1.xml"/><Relationship Id="rId10" Type="http://schemas.microsoft.com/office/2016/11/relationships/changesInfo" Target="changesInfos/changesInfo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ll" userId="S::swall@buckdenacademy.org::0c5b28f0-6019-4ad3-8d84-879500339b32" providerId="AD" clId="Web-{A28A054A-6016-72E2-B2F7-4DCFEBE5C841}"/>
    <pc:docChg chg="modSld">
      <pc:chgData name="Sonia Wall" userId="S::swall@buckdenacademy.org::0c5b28f0-6019-4ad3-8d84-879500339b32" providerId="AD" clId="Web-{A28A054A-6016-72E2-B2F7-4DCFEBE5C841}" dt="2022-12-31T15:04:41.338" v="1222" actId="14100"/>
      <pc:docMkLst>
        <pc:docMk/>
      </pc:docMkLst>
      <pc:sldChg chg="addSp delSp modSp">
        <pc:chgData name="Sonia Wall" userId="S::swall@buckdenacademy.org::0c5b28f0-6019-4ad3-8d84-879500339b32" providerId="AD" clId="Web-{A28A054A-6016-72E2-B2F7-4DCFEBE5C841}" dt="2022-12-31T15:04:41.338" v="1222" actId="14100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A28A054A-6016-72E2-B2F7-4DCFEBE5C841}" dt="2022-12-31T13:43:37.882" v="634" actId="20577"/>
          <ac:spMkLst>
            <pc:docMk/>
            <pc:sldMk cId="2738722074" sldId="256"/>
            <ac:spMk id="7" creationId="{00000000-0000-0000-0000-000000000000}"/>
          </ac:spMkLst>
        </pc:spChg>
        <pc:spChg chg="add mod">
          <ac:chgData name="Sonia Wall" userId="S::swall@buckdenacademy.org::0c5b28f0-6019-4ad3-8d84-879500339b32" providerId="AD" clId="Web-{A28A054A-6016-72E2-B2F7-4DCFEBE5C841}" dt="2022-12-31T15:01:51.240" v="1179" actId="20577"/>
          <ac:spMkLst>
            <pc:docMk/>
            <pc:sldMk cId="2738722074" sldId="256"/>
            <ac:spMk id="16" creationId="{E7AC5E44-56A5-22C7-20B6-40E34C37E99D}"/>
          </ac:spMkLst>
        </pc:spChg>
        <pc:spChg chg="add mod">
          <ac:chgData name="Sonia Wall" userId="S::swall@buckdenacademy.org::0c5b28f0-6019-4ad3-8d84-879500339b32" providerId="AD" clId="Web-{A28A054A-6016-72E2-B2F7-4DCFEBE5C841}" dt="2022-12-31T15:04:38.401" v="1221" actId="1076"/>
          <ac:spMkLst>
            <pc:docMk/>
            <pc:sldMk cId="2738722074" sldId="256"/>
            <ac:spMk id="22" creationId="{3A770A03-4465-8ED6-8ED8-D5248223088E}"/>
          </ac:spMkLst>
        </pc:spChg>
        <pc:spChg chg="add mod">
          <ac:chgData name="Sonia Wall" userId="S::swall@buckdenacademy.org::0c5b28f0-6019-4ad3-8d84-879500339b32" providerId="AD" clId="Web-{A28A054A-6016-72E2-B2F7-4DCFEBE5C841}" dt="2022-12-31T15:02:39.819" v="1198" actId="20577"/>
          <ac:spMkLst>
            <pc:docMk/>
            <pc:sldMk cId="2738722074" sldId="256"/>
            <ac:spMk id="26" creationId="{7F363E19-130F-E49C-6B85-71CC095B6CD6}"/>
          </ac:spMkLst>
        </pc:spChg>
        <pc:spChg chg="add mod">
          <ac:chgData name="Sonia Wall" userId="S::swall@buckdenacademy.org::0c5b28f0-6019-4ad3-8d84-879500339b32" providerId="AD" clId="Web-{A28A054A-6016-72E2-B2F7-4DCFEBE5C841}" dt="2022-12-31T15:04:41.338" v="1222" actId="14100"/>
          <ac:spMkLst>
            <pc:docMk/>
            <pc:sldMk cId="2738722074" sldId="256"/>
            <ac:spMk id="27" creationId="{5CACDDAE-2F06-0395-C6C7-87B80C5E17EE}"/>
          </ac:spMkLst>
        </pc:spChg>
        <pc:spChg chg="mod">
          <ac:chgData name="Sonia Wall" userId="S::swall@buckdenacademy.org::0c5b28f0-6019-4ad3-8d84-879500339b32" providerId="AD" clId="Web-{A28A054A-6016-72E2-B2F7-4DCFEBE5C841}" dt="2022-12-31T14:56:16.444" v="1025" actId="20577"/>
          <ac:spMkLst>
            <pc:docMk/>
            <pc:sldMk cId="2738722074" sldId="256"/>
            <ac:spMk id="138" creationId="{C61E3606-B245-AFE9-4C85-7352BA50BF12}"/>
          </ac:spMkLst>
        </pc:spChg>
        <pc:graphicFrameChg chg="mod modGraphic">
          <ac:chgData name="Sonia Wall" userId="S::swall@buckdenacademy.org::0c5b28f0-6019-4ad3-8d84-879500339b32" providerId="AD" clId="Web-{A28A054A-6016-72E2-B2F7-4DCFEBE5C841}" dt="2022-12-31T14:35:20.432" v="973"/>
          <ac:graphicFrameMkLst>
            <pc:docMk/>
            <pc:sldMk cId="2738722074" sldId="256"/>
            <ac:graphicFrameMk id="2" creationId="{42B6DC07-3140-DF29-7C78-0E3E8E36118D}"/>
          </ac:graphicFrameMkLst>
        </pc:graphicFrameChg>
        <pc:graphicFrameChg chg="add del modGraphic">
          <ac:chgData name="Sonia Wall" userId="S::swall@buckdenacademy.org::0c5b28f0-6019-4ad3-8d84-879500339b32" providerId="AD" clId="Web-{A28A054A-6016-72E2-B2F7-4DCFEBE5C841}" dt="2022-12-31T13:45:18.260" v="650"/>
          <ac:graphicFrameMkLst>
            <pc:docMk/>
            <pc:sldMk cId="2738722074" sldId="256"/>
            <ac:graphicFrameMk id="16" creationId="{9CFB5569-90B2-A48A-6DE2-E615AB264B86}"/>
          </ac:graphicFrameMkLst>
        </pc:graphicFrameChg>
        <pc:graphicFrameChg chg="del mod modGraphic">
          <ac:chgData name="Sonia Wall" userId="S::swall@buckdenacademy.org::0c5b28f0-6019-4ad3-8d84-879500339b32" providerId="AD" clId="Web-{A28A054A-6016-72E2-B2F7-4DCFEBE5C841}" dt="2022-12-31T15:00:04.940" v="1116"/>
          <ac:graphicFrameMkLst>
            <pc:docMk/>
            <pc:sldMk cId="2738722074" sldId="256"/>
            <ac:graphicFrameMk id="71" creationId="{00000000-0000-0000-0000-000000000000}"/>
          </ac:graphicFrameMkLst>
        </pc:graphicFrameChg>
        <pc:picChg chg="mod">
          <ac:chgData name="Sonia Wall" userId="S::swall@buckdenacademy.org::0c5b28f0-6019-4ad3-8d84-879500339b32" providerId="AD" clId="Web-{A28A054A-6016-72E2-B2F7-4DCFEBE5C841}" dt="2022-12-31T15:03:05.304" v="1203" actId="1076"/>
          <ac:picMkLst>
            <pc:docMk/>
            <pc:sldMk cId="2738722074" sldId="256"/>
            <ac:picMk id="15" creationId="{679CF612-74D5-51EA-71E1-3FBD0E0BBA77}"/>
          </ac:picMkLst>
        </pc:picChg>
        <pc:picChg chg="mod">
          <ac:chgData name="Sonia Wall" userId="S::swall@buckdenacademy.org::0c5b28f0-6019-4ad3-8d84-879500339b32" providerId="AD" clId="Web-{A28A054A-6016-72E2-B2F7-4DCFEBE5C841}" dt="2022-12-31T15:03:12.664" v="1207" actId="1076"/>
          <ac:picMkLst>
            <pc:docMk/>
            <pc:sldMk cId="2738722074" sldId="256"/>
            <ac:picMk id="19" creationId="{BF0824DC-AC3D-7105-DC7F-7059A189A8EF}"/>
          </ac:picMkLst>
        </pc:picChg>
        <pc:picChg chg="mod">
          <ac:chgData name="Sonia Wall" userId="S::swall@buckdenacademy.org::0c5b28f0-6019-4ad3-8d84-879500339b32" providerId="AD" clId="Web-{A28A054A-6016-72E2-B2F7-4DCFEBE5C841}" dt="2022-12-31T15:03:03.867" v="1202" actId="1076"/>
          <ac:picMkLst>
            <pc:docMk/>
            <pc:sldMk cId="2738722074" sldId="256"/>
            <ac:picMk id="21" creationId="{4149EA44-C953-2874-2363-B1FA07EA1F0A}"/>
          </ac:picMkLst>
        </pc:picChg>
        <pc:picChg chg="add mod">
          <ac:chgData name="Sonia Wall" userId="S::swall@buckdenacademy.org::0c5b28f0-6019-4ad3-8d84-879500339b32" providerId="AD" clId="Web-{A28A054A-6016-72E2-B2F7-4DCFEBE5C841}" dt="2022-12-31T15:04:22.619" v="1220" actId="1076"/>
          <ac:picMkLst>
            <pc:docMk/>
            <pc:sldMk cId="2738722074" sldId="256"/>
            <ac:picMk id="28" creationId="{1260ED00-CEDD-1571-5066-22EA976E33BA}"/>
          </ac:picMkLst>
        </pc:picChg>
      </pc:sldChg>
    </pc:docChg>
  </pc:docChgLst>
  <pc:docChgLst>
    <pc:chgData clId="Web-{A28A054A-6016-72E2-B2F7-4DCFEBE5C841}"/>
    <pc:docChg chg="modSld">
      <pc:chgData name="" userId="" providerId="" clId="Web-{A28A054A-6016-72E2-B2F7-4DCFEBE5C841}" dt="2022-12-31T13:36:15.306" v="0" actId="1076"/>
      <pc:docMkLst>
        <pc:docMk/>
      </pc:docMkLst>
      <pc:sldChg chg="modSp">
        <pc:chgData name="" userId="" providerId="" clId="Web-{A28A054A-6016-72E2-B2F7-4DCFEBE5C841}" dt="2022-12-31T13:36:15.306" v="0" actId="1076"/>
        <pc:sldMkLst>
          <pc:docMk/>
          <pc:sldMk cId="2738722074" sldId="256"/>
        </pc:sldMkLst>
        <pc:picChg chg="mod">
          <ac:chgData name="" userId="" providerId="" clId="Web-{A28A054A-6016-72E2-B2F7-4DCFEBE5C841}" dt="2022-12-31T13:36:15.306" v="0" actId="1076"/>
          <ac:picMkLst>
            <pc:docMk/>
            <pc:sldMk cId="2738722074" sldId="256"/>
            <ac:picMk id="21" creationId="{4149EA44-C953-2874-2363-B1FA07EA1F0A}"/>
          </ac:picMkLst>
        </pc:picChg>
      </pc:sldChg>
    </pc:docChg>
  </pc:docChgLst>
  <pc:docChgLst>
    <pc:chgData name="Sonia Wall" userId="S::swall@buckdenacademy.org::0c5b28f0-6019-4ad3-8d84-879500339b32" providerId="AD" clId="Web-{93B28F24-A35B-341E-503E-429A8073D7BA}"/>
    <pc:docChg chg="modSld">
      <pc:chgData name="Sonia Wall" userId="S::swall@buckdenacademy.org::0c5b28f0-6019-4ad3-8d84-879500339b32" providerId="AD" clId="Web-{93B28F24-A35B-341E-503E-429A8073D7BA}" dt="2023-01-01T13:11:49.083" v="4" actId="1076"/>
      <pc:docMkLst>
        <pc:docMk/>
      </pc:docMkLst>
      <pc:sldChg chg="addSp delSp modSp">
        <pc:chgData name="Sonia Wall" userId="S::swall@buckdenacademy.org::0c5b28f0-6019-4ad3-8d84-879500339b32" providerId="AD" clId="Web-{93B28F24-A35B-341E-503E-429A8073D7BA}" dt="2023-01-01T13:11:49.083" v="4" actId="1076"/>
        <pc:sldMkLst>
          <pc:docMk/>
          <pc:sldMk cId="2738722074" sldId="256"/>
        </pc:sldMkLst>
        <pc:picChg chg="del">
          <ac:chgData name="Sonia Wall" userId="S::swall@buckdenacademy.org::0c5b28f0-6019-4ad3-8d84-879500339b32" providerId="AD" clId="Web-{93B28F24-A35B-341E-503E-429A8073D7BA}" dt="2023-01-01T13:11:31.988" v="0"/>
          <ac:picMkLst>
            <pc:docMk/>
            <pc:sldMk cId="2738722074" sldId="256"/>
            <ac:picMk id="4" creationId="{F2850069-B38E-F505-4E5F-BD06BDC1D165}"/>
          </ac:picMkLst>
        </pc:picChg>
        <pc:picChg chg="add mod">
          <ac:chgData name="Sonia Wall" userId="S::swall@buckdenacademy.org::0c5b28f0-6019-4ad3-8d84-879500339b32" providerId="AD" clId="Web-{93B28F24-A35B-341E-503E-429A8073D7BA}" dt="2023-01-01T13:11:49.083" v="4" actId="1076"/>
          <ac:picMkLst>
            <pc:docMk/>
            <pc:sldMk cId="2738722074" sldId="256"/>
            <ac:picMk id="29" creationId="{C12DDED8-1916-0F48-1DFB-A0BA4AC17201}"/>
          </ac:picMkLst>
        </pc:picChg>
      </pc:sldChg>
    </pc:docChg>
  </pc:docChgLst>
  <pc:docChgLst>
    <pc:chgData name="Sonia Wall" userId="S::swall@buckdenacademy.org::0c5b28f0-6019-4ad3-8d84-879500339b32" providerId="AD" clId="Web-{2AC8B82D-50F7-A6D9-78AB-997E2449FFC3}"/>
    <pc:docChg chg="modSld">
      <pc:chgData name="Sonia Wall" userId="S::swall@buckdenacademy.org::0c5b28f0-6019-4ad3-8d84-879500339b32" providerId="AD" clId="Web-{2AC8B82D-50F7-A6D9-78AB-997E2449FFC3}" dt="2023-01-02T11:52:26.647" v="23"/>
      <pc:docMkLst>
        <pc:docMk/>
      </pc:docMkLst>
      <pc:sldChg chg="modSp">
        <pc:chgData name="Sonia Wall" userId="S::swall@buckdenacademy.org::0c5b28f0-6019-4ad3-8d84-879500339b32" providerId="AD" clId="Web-{2AC8B82D-50F7-A6D9-78AB-997E2449FFC3}" dt="2023-01-02T11:52:26.647" v="23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2AC8B82D-50F7-A6D9-78AB-997E2449FFC3}" dt="2023-01-02T11:51:57.240" v="13" actId="1076"/>
          <ac:spMkLst>
            <pc:docMk/>
            <pc:sldMk cId="2738722074" sldId="256"/>
            <ac:spMk id="14" creationId="{40FCDBF6-5042-046A-3442-F7339EDAAFDA}"/>
          </ac:spMkLst>
        </pc:spChg>
        <pc:spChg chg="mod">
          <ac:chgData name="Sonia Wall" userId="S::swall@buckdenacademy.org::0c5b28f0-6019-4ad3-8d84-879500339b32" providerId="AD" clId="Web-{2AC8B82D-50F7-A6D9-78AB-997E2449FFC3}" dt="2023-01-02T11:50:44.706" v="0" actId="14100"/>
          <ac:spMkLst>
            <pc:docMk/>
            <pc:sldMk cId="2738722074" sldId="256"/>
            <ac:spMk id="16" creationId="{E7AC5E44-56A5-22C7-20B6-40E34C37E99D}"/>
          </ac:spMkLst>
        </pc:spChg>
        <pc:spChg chg="mod">
          <ac:chgData name="Sonia Wall" userId="S::swall@buckdenacademy.org::0c5b28f0-6019-4ad3-8d84-879500339b32" providerId="AD" clId="Web-{2AC8B82D-50F7-A6D9-78AB-997E2449FFC3}" dt="2023-01-02T11:51:29.082" v="10" actId="20577"/>
          <ac:spMkLst>
            <pc:docMk/>
            <pc:sldMk cId="2738722074" sldId="256"/>
            <ac:spMk id="26" creationId="{7F363E19-130F-E49C-6B85-71CC095B6CD6}"/>
          </ac:spMkLst>
        </pc:spChg>
        <pc:spChg chg="mod">
          <ac:chgData name="Sonia Wall" userId="S::swall@buckdenacademy.org::0c5b28f0-6019-4ad3-8d84-879500339b32" providerId="AD" clId="Web-{2AC8B82D-50F7-A6D9-78AB-997E2449FFC3}" dt="2023-01-02T11:51:52.521" v="12"/>
          <ac:spMkLst>
            <pc:docMk/>
            <pc:sldMk cId="2738722074" sldId="256"/>
            <ac:spMk id="138" creationId="{C61E3606-B245-AFE9-4C85-7352BA50BF12}"/>
          </ac:spMkLst>
        </pc:spChg>
        <pc:graphicFrameChg chg="mod modGraphic">
          <ac:chgData name="Sonia Wall" userId="S::swall@buckdenacademy.org::0c5b28f0-6019-4ad3-8d84-879500339b32" providerId="AD" clId="Web-{2AC8B82D-50F7-A6D9-78AB-997E2449FFC3}" dt="2023-01-02T11:52:26.647" v="23"/>
          <ac:graphicFrameMkLst>
            <pc:docMk/>
            <pc:sldMk cId="2738722074" sldId="256"/>
            <ac:graphicFrameMk id="2" creationId="{42B6DC07-3140-DF29-7C78-0E3E8E36118D}"/>
          </ac:graphicFrameMkLst>
        </pc:graphicFrameChg>
        <pc:picChg chg="mod">
          <ac:chgData name="Sonia Wall" userId="S::swall@buckdenacademy.org::0c5b28f0-6019-4ad3-8d84-879500339b32" providerId="AD" clId="Web-{2AC8B82D-50F7-A6D9-78AB-997E2449FFC3}" dt="2023-01-02T11:50:50.675" v="1" actId="1076"/>
          <ac:picMkLst>
            <pc:docMk/>
            <pc:sldMk cId="2738722074" sldId="256"/>
            <ac:picMk id="15" creationId="{679CF612-74D5-51EA-71E1-3FBD0E0BBA77}"/>
          </ac:picMkLst>
        </pc:picChg>
        <pc:picChg chg="mod">
          <ac:chgData name="Sonia Wall" userId="S::swall@buckdenacademy.org::0c5b28f0-6019-4ad3-8d84-879500339b32" providerId="AD" clId="Web-{2AC8B82D-50F7-A6D9-78AB-997E2449FFC3}" dt="2023-01-02T11:50:57.034" v="3" actId="1076"/>
          <ac:picMkLst>
            <pc:docMk/>
            <pc:sldMk cId="2738722074" sldId="256"/>
            <ac:picMk id="19" creationId="{BF0824DC-AC3D-7105-DC7F-7059A189A8EF}"/>
          </ac:picMkLst>
        </pc:picChg>
        <pc:picChg chg="mod">
          <ac:chgData name="Sonia Wall" userId="S::swall@buckdenacademy.org::0c5b28f0-6019-4ad3-8d84-879500339b32" providerId="AD" clId="Web-{2AC8B82D-50F7-A6D9-78AB-997E2449FFC3}" dt="2023-01-02T11:50:55.472" v="2" actId="1076"/>
          <ac:picMkLst>
            <pc:docMk/>
            <pc:sldMk cId="2738722074" sldId="256"/>
            <ac:picMk id="21" creationId="{4149EA44-C953-2874-2363-B1FA07EA1F0A}"/>
          </ac:picMkLst>
        </pc:picChg>
        <pc:picChg chg="mod">
          <ac:chgData name="Sonia Wall" userId="S::swall@buckdenacademy.org::0c5b28f0-6019-4ad3-8d84-879500339b32" providerId="AD" clId="Web-{2AC8B82D-50F7-A6D9-78AB-997E2449FFC3}" dt="2023-01-02T11:50:58.972" v="4" actId="1076"/>
          <ac:picMkLst>
            <pc:docMk/>
            <pc:sldMk cId="2738722074" sldId="256"/>
            <ac:picMk id="28" creationId="{1260ED00-CEDD-1571-5066-22EA976E33BA}"/>
          </ac:picMkLst>
        </pc:picChg>
      </pc:sldChg>
    </pc:docChg>
  </pc:docChgLst>
  <pc:docChgLst>
    <pc:chgData name="Sonia Wall" userId="S::swall@buckdenacademy.org::0c5b28f0-6019-4ad3-8d84-879500339b32" providerId="AD" clId="Web-{37CA47F0-63D6-2FB3-D866-FCE4B2738507}"/>
    <pc:docChg chg="addSld modSld">
      <pc:chgData name="Sonia Wall" userId="S::swall@buckdenacademy.org::0c5b28f0-6019-4ad3-8d84-879500339b32" providerId="AD" clId="Web-{37CA47F0-63D6-2FB3-D866-FCE4B2738507}" dt="2022-12-24T15:39:46.449" v="817"/>
      <pc:docMkLst>
        <pc:docMk/>
      </pc:docMkLst>
      <pc:sldChg chg="addSp delSp modSp">
        <pc:chgData name="Sonia Wall" userId="S::swall@buckdenacademy.org::0c5b28f0-6019-4ad3-8d84-879500339b32" providerId="AD" clId="Web-{37CA47F0-63D6-2FB3-D866-FCE4B2738507}" dt="2022-12-24T15:39:46.449" v="817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37CA47F0-63D6-2FB3-D866-FCE4B2738507}" dt="2022-12-24T15:16:31.084" v="70" actId="20577"/>
          <ac:spMkLst>
            <pc:docMk/>
            <pc:sldMk cId="2738722074" sldId="256"/>
            <ac:spMk id="11" creationId="{A0BF9E9A-D530-2596-2C7A-6C61BA14D996}"/>
          </ac:spMkLst>
        </pc:spChg>
        <pc:spChg chg="mod">
          <ac:chgData name="Sonia Wall" userId="S::swall@buckdenacademy.org::0c5b28f0-6019-4ad3-8d84-879500339b32" providerId="AD" clId="Web-{37CA47F0-63D6-2FB3-D866-FCE4B2738507}" dt="2022-12-24T14:45:01.147" v="49" actId="1076"/>
          <ac:spMkLst>
            <pc:docMk/>
            <pc:sldMk cId="2738722074" sldId="256"/>
            <ac:spMk id="12" creationId="{7C8BF4D8-3249-D973-3E27-839F10F6768A}"/>
          </ac:spMkLst>
        </pc:spChg>
        <pc:spChg chg="mod">
          <ac:chgData name="Sonia Wall" userId="S::swall@buckdenacademy.org::0c5b28f0-6019-4ad3-8d84-879500339b32" providerId="AD" clId="Web-{37CA47F0-63D6-2FB3-D866-FCE4B2738507}" dt="2022-12-24T15:27:09.899" v="165" actId="20577"/>
          <ac:spMkLst>
            <pc:docMk/>
            <pc:sldMk cId="2738722074" sldId="256"/>
            <ac:spMk id="14" creationId="{40FCDBF6-5042-046A-3442-F7339EDAAFDA}"/>
          </ac:spMkLst>
        </pc:spChg>
        <pc:spChg chg="del">
          <ac:chgData name="Sonia Wall" userId="S::swall@buckdenacademy.org::0c5b28f0-6019-4ad3-8d84-879500339b32" providerId="AD" clId="Web-{37CA47F0-63D6-2FB3-D866-FCE4B2738507}" dt="2022-12-24T14:45:10.585" v="51"/>
          <ac:spMkLst>
            <pc:docMk/>
            <pc:sldMk cId="2738722074" sldId="256"/>
            <ac:spMk id="107" creationId="{40FCDBF6-5042-046A-3442-F7339EDAAFDA}"/>
          </ac:spMkLst>
        </pc:spChg>
        <pc:spChg chg="mod">
          <ac:chgData name="Sonia Wall" userId="S::swall@buckdenacademy.org::0c5b28f0-6019-4ad3-8d84-879500339b32" providerId="AD" clId="Web-{37CA47F0-63D6-2FB3-D866-FCE4B2738507}" dt="2022-12-24T15:27:16.711" v="167" actId="14100"/>
          <ac:spMkLst>
            <pc:docMk/>
            <pc:sldMk cId="2738722074" sldId="256"/>
            <ac:spMk id="138" creationId="{C61E3606-B245-AFE9-4C85-7352BA50BF12}"/>
          </ac:spMkLst>
        </pc:spChg>
        <pc:graphicFrameChg chg="add mod modGraphic">
          <ac:chgData name="Sonia Wall" userId="S::swall@buckdenacademy.org::0c5b28f0-6019-4ad3-8d84-879500339b32" providerId="AD" clId="Web-{37CA47F0-63D6-2FB3-D866-FCE4B2738507}" dt="2022-12-24T15:39:46.449" v="817"/>
          <ac:graphicFrameMkLst>
            <pc:docMk/>
            <pc:sldMk cId="2738722074" sldId="256"/>
            <ac:graphicFrameMk id="2" creationId="{42B6DC07-3140-DF29-7C78-0E3E8E36118D}"/>
          </ac:graphicFrameMkLst>
        </pc:graphicFrameChg>
        <pc:picChg chg="del">
          <ac:chgData name="Sonia Wall" userId="S::swall@buckdenacademy.org::0c5b28f0-6019-4ad3-8d84-879500339b32" providerId="AD" clId="Web-{37CA47F0-63D6-2FB3-D866-FCE4B2738507}" dt="2022-12-24T15:31:25.936" v="168"/>
          <ac:picMkLst>
            <pc:docMk/>
            <pc:sldMk cId="2738722074" sldId="256"/>
            <ac:picMk id="5" creationId="{00000000-0000-0000-0000-000000000000}"/>
          </ac:picMkLst>
        </pc:picChg>
        <pc:picChg chg="del">
          <ac:chgData name="Sonia Wall" userId="S::swall@buckdenacademy.org::0c5b28f0-6019-4ad3-8d84-879500339b32" providerId="AD" clId="Web-{37CA47F0-63D6-2FB3-D866-FCE4B2738507}" dt="2022-12-24T15:26:49.804" v="153"/>
          <ac:picMkLst>
            <pc:docMk/>
            <pc:sldMk cId="2738722074" sldId="256"/>
            <ac:picMk id="8" creationId="{00000000-0000-0000-0000-000000000000}"/>
          </ac:picMkLst>
        </pc:picChg>
      </pc:sldChg>
      <pc:sldChg chg="addSp delSp modSp new">
        <pc:chgData name="Sonia Wall" userId="S::swall@buckdenacademy.org::0c5b28f0-6019-4ad3-8d84-879500339b32" providerId="AD" clId="Web-{37CA47F0-63D6-2FB3-D866-FCE4B2738507}" dt="2022-12-24T15:20:46.044" v="114" actId="1076"/>
        <pc:sldMkLst>
          <pc:docMk/>
          <pc:sldMk cId="2547416985" sldId="257"/>
        </pc:sldMkLst>
        <pc:spChg chg="mod">
          <ac:chgData name="Sonia Wall" userId="S::swall@buckdenacademy.org::0c5b28f0-6019-4ad3-8d84-879500339b32" providerId="AD" clId="Web-{37CA47F0-63D6-2FB3-D866-FCE4B2738507}" dt="2022-12-24T15:16:39.444" v="73" actId="20577"/>
          <ac:spMkLst>
            <pc:docMk/>
            <pc:sldMk cId="2547416985" sldId="257"/>
            <ac:spMk id="3" creationId="{FFC2C195-35C4-E8F1-AAAD-C6DA8065F7AB}"/>
          </ac:spMkLst>
        </pc:spChg>
        <pc:spChg chg="add mod">
          <ac:chgData name="Sonia Wall" userId="S::swall@buckdenacademy.org::0c5b28f0-6019-4ad3-8d84-879500339b32" providerId="AD" clId="Web-{37CA47F0-63D6-2FB3-D866-FCE4B2738507}" dt="2022-12-24T15:17:43.898" v="84"/>
          <ac:spMkLst>
            <pc:docMk/>
            <pc:sldMk cId="2547416985" sldId="257"/>
            <ac:spMk id="5" creationId="{319A2CC6-8178-ED4F-5A09-BFBBB32F13E7}"/>
          </ac:spMkLst>
        </pc:spChg>
        <pc:grpChg chg="add">
          <ac:chgData name="Sonia Wall" userId="S::swall@buckdenacademy.org::0c5b28f0-6019-4ad3-8d84-879500339b32" providerId="AD" clId="Web-{37CA47F0-63D6-2FB3-D866-FCE4B2738507}" dt="2022-12-24T15:17:53.696" v="85"/>
          <ac:grpSpMkLst>
            <pc:docMk/>
            <pc:sldMk cId="2547416985" sldId="257"/>
            <ac:grpSpMk id="6" creationId="{D75FF4B1-B30E-17FC-A9F2-07F1261A76D1}"/>
          </ac:grpSpMkLst>
        </pc:grpChg>
        <pc:graphicFrameChg chg="add mod modGraphic">
          <ac:chgData name="Sonia Wall" userId="S::swall@buckdenacademy.org::0c5b28f0-6019-4ad3-8d84-879500339b32" providerId="AD" clId="Web-{37CA47F0-63D6-2FB3-D866-FCE4B2738507}" dt="2022-12-24T15:20:46.044" v="114" actId="1076"/>
          <ac:graphicFrameMkLst>
            <pc:docMk/>
            <pc:sldMk cId="2547416985" sldId="257"/>
            <ac:graphicFrameMk id="9" creationId="{4A68E7FA-BF5B-3684-B4CD-2FE5EF1E1388}"/>
          </ac:graphicFrameMkLst>
        </pc:graphicFrameChg>
        <pc:picChg chg="add mod">
          <ac:chgData name="Sonia Wall" userId="S::swall@buckdenacademy.org::0c5b28f0-6019-4ad3-8d84-879500339b32" providerId="AD" clId="Web-{37CA47F0-63D6-2FB3-D866-FCE4B2738507}" dt="2022-12-24T15:16:49.553" v="79" actId="1076"/>
          <ac:picMkLst>
            <pc:docMk/>
            <pc:sldMk cId="2547416985" sldId="257"/>
            <ac:picMk id="4" creationId="{8E3F260A-8A8D-88E4-C7CD-148EADCF4CA9}"/>
          </ac:picMkLst>
        </pc:picChg>
        <pc:picChg chg="add del mod">
          <ac:chgData name="Sonia Wall" userId="S::swall@buckdenacademy.org::0c5b28f0-6019-4ad3-8d84-879500339b32" providerId="AD" clId="Web-{37CA47F0-63D6-2FB3-D866-FCE4B2738507}" dt="2022-12-24T15:18:08.853" v="90"/>
          <ac:picMkLst>
            <pc:docMk/>
            <pc:sldMk cId="2547416985" sldId="257"/>
            <ac:picMk id="7" creationId="{86D26892-46DF-69CC-3C3E-ADDA17E72093}"/>
          </ac:picMkLst>
        </pc:picChg>
        <pc:picChg chg="add mod">
          <ac:chgData name="Sonia Wall" userId="S::swall@buckdenacademy.org::0c5b28f0-6019-4ad3-8d84-879500339b32" providerId="AD" clId="Web-{37CA47F0-63D6-2FB3-D866-FCE4B2738507}" dt="2022-12-24T15:18:14.978" v="93" actId="1076"/>
          <ac:picMkLst>
            <pc:docMk/>
            <pc:sldMk cId="2547416985" sldId="257"/>
            <ac:picMk id="8" creationId="{C10FA307-C1C5-715F-2947-EAC2509D554E}"/>
          </ac:picMkLst>
        </pc:picChg>
      </pc:sldChg>
      <pc:sldChg chg="addSp delSp modSp new mod setBg setClrOvrMap">
        <pc:chgData name="Sonia Wall" userId="S::swall@buckdenacademy.org::0c5b28f0-6019-4ad3-8d84-879500339b32" providerId="AD" clId="Web-{37CA47F0-63D6-2FB3-D866-FCE4B2738507}" dt="2022-12-24T15:22:16.375" v="152"/>
        <pc:sldMkLst>
          <pc:docMk/>
          <pc:sldMk cId="1640068765" sldId="258"/>
        </pc:sldMkLst>
        <pc:spChg chg="add del">
          <ac:chgData name="Sonia Wall" userId="S::swall@buckdenacademy.org::0c5b28f0-6019-4ad3-8d84-879500339b32" providerId="AD" clId="Web-{37CA47F0-63D6-2FB3-D866-FCE4B2738507}" dt="2022-12-24T15:22:16.375" v="152"/>
          <ac:spMkLst>
            <pc:docMk/>
            <pc:sldMk cId="1640068765" sldId="258"/>
            <ac:spMk id="2" creationId="{8E2CE7AD-EA5F-DB45-0CFE-1B4339AF15EF}"/>
          </ac:spMkLst>
        </pc:spChg>
        <pc:spChg chg="del mod">
          <ac:chgData name="Sonia Wall" userId="S::swall@buckdenacademy.org::0c5b28f0-6019-4ad3-8d84-879500339b32" providerId="AD" clId="Web-{37CA47F0-63D6-2FB3-D866-FCE4B2738507}" dt="2022-12-24T15:21:07.623" v="117"/>
          <ac:spMkLst>
            <pc:docMk/>
            <pc:sldMk cId="1640068765" sldId="258"/>
            <ac:spMk id="3" creationId="{78326266-569B-57C2-3322-EA999F4DC68D}"/>
          </ac:spMkLst>
        </pc:spChg>
        <pc:spChg chg="add del">
          <ac:chgData name="Sonia Wall" userId="S::swall@buckdenacademy.org::0c5b28f0-6019-4ad3-8d84-879500339b32" providerId="AD" clId="Web-{37CA47F0-63D6-2FB3-D866-FCE4B2738507}" dt="2022-12-24T15:22:16.328" v="151"/>
          <ac:spMkLst>
            <pc:docMk/>
            <pc:sldMk cId="1640068765" sldId="258"/>
            <ac:spMk id="9" creationId="{01D0AF59-99C3-4251-AB9A-C966C6AD4400}"/>
          </ac:spMkLst>
        </pc:spChg>
        <pc:spChg chg="add del">
          <ac:chgData name="Sonia Wall" userId="S::swall@buckdenacademy.org::0c5b28f0-6019-4ad3-8d84-879500339b32" providerId="AD" clId="Web-{37CA47F0-63D6-2FB3-D866-FCE4B2738507}" dt="2022-12-24T15:22:16.328" v="151"/>
          <ac:spMkLst>
            <pc:docMk/>
            <pc:sldMk cId="1640068765" sldId="258"/>
            <ac:spMk id="11" creationId="{1855405F-37A2-4869-9154-F8BE3BECE6C3}"/>
          </ac:spMkLst>
        </pc:spChg>
        <pc:spChg chg="add">
          <ac:chgData name="Sonia Wall" userId="S::swall@buckdenacademy.org::0c5b28f0-6019-4ad3-8d84-879500339b32" providerId="AD" clId="Web-{37CA47F0-63D6-2FB3-D866-FCE4B2738507}" dt="2022-12-24T15:22:16.375" v="152"/>
          <ac:spMkLst>
            <pc:docMk/>
            <pc:sldMk cId="1640068765" sldId="258"/>
            <ac:spMk id="13" creationId="{171D13A1-4626-4D50-9DF7-71BB7B6B7294}"/>
          </ac:spMkLst>
        </pc:spChg>
        <pc:spChg chg="add">
          <ac:chgData name="Sonia Wall" userId="S::swall@buckdenacademy.org::0c5b28f0-6019-4ad3-8d84-879500339b32" providerId="AD" clId="Web-{37CA47F0-63D6-2FB3-D866-FCE4B2738507}" dt="2022-12-24T15:22:16.375" v="152"/>
          <ac:spMkLst>
            <pc:docMk/>
            <pc:sldMk cId="1640068765" sldId="258"/>
            <ac:spMk id="14" creationId="{0352D33D-F203-431A-A545-DB0A8A0D376B}"/>
          </ac:spMkLst>
        </pc:spChg>
        <pc:spChg chg="add">
          <ac:chgData name="Sonia Wall" userId="S::swall@buckdenacademy.org::0c5b28f0-6019-4ad3-8d84-879500339b32" providerId="AD" clId="Web-{37CA47F0-63D6-2FB3-D866-FCE4B2738507}" dt="2022-12-24T15:22:16.375" v="152"/>
          <ac:spMkLst>
            <pc:docMk/>
            <pc:sldMk cId="1640068765" sldId="258"/>
            <ac:spMk id="15" creationId="{DEC33493-8EA2-4BEB-9BF0-04EE8ADD1C18}"/>
          </ac:spMkLst>
        </pc:spChg>
        <pc:spChg chg="add">
          <ac:chgData name="Sonia Wall" userId="S::swall@buckdenacademy.org::0c5b28f0-6019-4ad3-8d84-879500339b32" providerId="AD" clId="Web-{37CA47F0-63D6-2FB3-D866-FCE4B2738507}" dt="2022-12-24T15:22:16.375" v="152"/>
          <ac:spMkLst>
            <pc:docMk/>
            <pc:sldMk cId="1640068765" sldId="258"/>
            <ac:spMk id="16" creationId="{8E2CE7AD-EA5F-DB45-0CFE-1B4339AF15EF}"/>
          </ac:spMkLst>
        </pc:spChg>
        <pc:graphicFrameChg chg="add mod ord modGraphic">
          <ac:chgData name="Sonia Wall" userId="S::swall@buckdenacademy.org::0c5b28f0-6019-4ad3-8d84-879500339b32" providerId="AD" clId="Web-{37CA47F0-63D6-2FB3-D866-FCE4B2738507}" dt="2022-12-24T15:22:16.375" v="152"/>
          <ac:graphicFrameMkLst>
            <pc:docMk/>
            <pc:sldMk cId="1640068765" sldId="258"/>
            <ac:graphicFrameMk id="4" creationId="{89FB0BEB-3090-D7DA-11A0-B6F3F9D53FBC}"/>
          </ac:graphicFrameMkLst>
        </pc:graphicFrameChg>
      </pc:sldChg>
    </pc:docChg>
  </pc:docChgLst>
  <pc:docChgLst>
    <pc:chgData name="Sonia Wall" userId="S::swall@buckdenacademy.org::0c5b28f0-6019-4ad3-8d84-879500339b32" providerId="AD" clId="Web-{4C8498C9-ED1D-C4B1-942D-799E21F38FFD}"/>
    <pc:docChg chg="modSld">
      <pc:chgData name="Sonia Wall" userId="S::swall@buckdenacademy.org::0c5b28f0-6019-4ad3-8d84-879500339b32" providerId="AD" clId="Web-{4C8498C9-ED1D-C4B1-942D-799E21F38FFD}" dt="2022-12-31T13:22:47.142" v="1185"/>
      <pc:docMkLst>
        <pc:docMk/>
      </pc:docMkLst>
      <pc:sldChg chg="addSp delSp modSp">
        <pc:chgData name="Sonia Wall" userId="S::swall@buckdenacademy.org::0c5b28f0-6019-4ad3-8d84-879500339b32" providerId="AD" clId="Web-{4C8498C9-ED1D-C4B1-942D-799E21F38FFD}" dt="2022-12-31T13:22:47.142" v="1185"/>
        <pc:sldMkLst>
          <pc:docMk/>
          <pc:sldMk cId="2738722074" sldId="256"/>
        </pc:sldMkLst>
        <pc:graphicFrameChg chg="mod modGraphic">
          <ac:chgData name="Sonia Wall" userId="S::swall@buckdenacademy.org::0c5b28f0-6019-4ad3-8d84-879500339b32" providerId="AD" clId="Web-{4C8498C9-ED1D-C4B1-942D-799E21F38FFD}" dt="2022-12-31T13:22:47.142" v="1185"/>
          <ac:graphicFrameMkLst>
            <pc:docMk/>
            <pc:sldMk cId="2738722074" sldId="256"/>
            <ac:graphicFrameMk id="71" creationId="{00000000-0000-0000-0000-000000000000}"/>
          </ac:graphicFrameMkLst>
        </pc:graphicFrameChg>
        <pc:picChg chg="add mod">
          <ac:chgData name="Sonia Wall" userId="S::swall@buckdenacademy.org::0c5b28f0-6019-4ad3-8d84-879500339b32" providerId="AD" clId="Web-{4C8498C9-ED1D-C4B1-942D-799E21F38FFD}" dt="2022-12-31T13:06:08.308" v="864" actId="14100"/>
          <ac:picMkLst>
            <pc:docMk/>
            <pc:sldMk cId="2738722074" sldId="256"/>
            <ac:picMk id="15" creationId="{679CF612-74D5-51EA-71E1-3FBD0E0BBA77}"/>
          </ac:picMkLst>
        </pc:picChg>
        <pc:picChg chg="add del mod">
          <ac:chgData name="Sonia Wall" userId="S::swall@buckdenacademy.org::0c5b28f0-6019-4ad3-8d84-879500339b32" providerId="AD" clId="Web-{4C8498C9-ED1D-C4B1-942D-799E21F38FFD}" dt="2022-12-31T13:02:54.723" v="515"/>
          <ac:picMkLst>
            <pc:docMk/>
            <pc:sldMk cId="2738722074" sldId="256"/>
            <ac:picMk id="16" creationId="{AAA29E6A-88C6-9B94-60E1-5E886301289D}"/>
          </ac:picMkLst>
        </pc:picChg>
        <pc:picChg chg="add mod">
          <ac:chgData name="Sonia Wall" userId="S::swall@buckdenacademy.org::0c5b28f0-6019-4ad3-8d84-879500339b32" providerId="AD" clId="Web-{4C8498C9-ED1D-C4B1-942D-799E21F38FFD}" dt="2022-12-31T13:03:01.301" v="518" actId="1076"/>
          <ac:picMkLst>
            <pc:docMk/>
            <pc:sldMk cId="2738722074" sldId="256"/>
            <ac:picMk id="18" creationId="{0F3B443E-EE34-749D-8F22-492A9B43A2E3}"/>
          </ac:picMkLst>
        </pc:picChg>
        <pc:picChg chg="add mod">
          <ac:chgData name="Sonia Wall" userId="S::swall@buckdenacademy.org::0c5b28f0-6019-4ad3-8d84-879500339b32" providerId="AD" clId="Web-{4C8498C9-ED1D-C4B1-942D-799E21F38FFD}" dt="2022-12-31T13:06:38.403" v="877" actId="1076"/>
          <ac:picMkLst>
            <pc:docMk/>
            <pc:sldMk cId="2738722074" sldId="256"/>
            <ac:picMk id="19" creationId="{BF0824DC-AC3D-7105-DC7F-7059A189A8EF}"/>
          </ac:picMkLst>
        </pc:picChg>
        <pc:picChg chg="add mod">
          <ac:chgData name="Sonia Wall" userId="S::swall@buckdenacademy.org::0c5b28f0-6019-4ad3-8d84-879500339b32" providerId="AD" clId="Web-{4C8498C9-ED1D-C4B1-942D-799E21F38FFD}" dt="2022-12-31T13:11:29.445" v="1019" actId="14100"/>
          <ac:picMkLst>
            <pc:docMk/>
            <pc:sldMk cId="2738722074" sldId="256"/>
            <ac:picMk id="21" creationId="{4149EA44-C953-2874-2363-B1FA07EA1F0A}"/>
          </ac:picMkLst>
        </pc:picChg>
      </pc:sldChg>
    </pc:docChg>
  </pc:docChgLst>
  <pc:docChgLst>
    <pc:chgData name="Sonia Wall" userId="S::swall@buckdenacademy.org::0c5b28f0-6019-4ad3-8d84-879500339b32" providerId="AD" clId="Web-{EE4E3144-37C1-0709-B82E-36A3795E2110}"/>
    <pc:docChg chg="addSld modSld">
      <pc:chgData name="Sonia Wall" userId="S::swall@buckdenacademy.org::0c5b28f0-6019-4ad3-8d84-879500339b32" providerId="AD" clId="Web-{EE4E3144-37C1-0709-B82E-36A3795E2110}" dt="2022-12-30T20:30:40.683" v="1164"/>
      <pc:docMkLst>
        <pc:docMk/>
      </pc:docMkLst>
      <pc:sldChg chg="addSp delSp modSp">
        <pc:chgData name="Sonia Wall" userId="S::swall@buckdenacademy.org::0c5b28f0-6019-4ad3-8d84-879500339b32" providerId="AD" clId="Web-{EE4E3144-37C1-0709-B82E-36A3795E2110}" dt="2022-12-30T20:30:40.683" v="1164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EE4E3144-37C1-0709-B82E-36A3795E2110}" dt="2022-12-30T17:41:19.217" v="476" actId="1076"/>
          <ac:spMkLst>
            <pc:docMk/>
            <pc:sldMk cId="2738722074" sldId="256"/>
            <ac:spMk id="14" creationId="{40FCDBF6-5042-046A-3442-F7339EDAAFDA}"/>
          </ac:spMkLst>
        </pc:spChg>
        <pc:spChg chg="add del mod">
          <ac:chgData name="Sonia Wall" userId="S::swall@buckdenacademy.org::0c5b28f0-6019-4ad3-8d84-879500339b32" providerId="AD" clId="Web-{EE4E3144-37C1-0709-B82E-36A3795E2110}" dt="2022-12-30T17:45:03.278" v="518"/>
          <ac:spMkLst>
            <pc:docMk/>
            <pc:sldMk cId="2738722074" sldId="256"/>
            <ac:spMk id="33" creationId="{72FFF6CC-2FF0-2143-AAE4-8B801DDE5158}"/>
          </ac:spMkLst>
        </pc:spChg>
        <pc:spChg chg="add del mod">
          <ac:chgData name="Sonia Wall" userId="S::swall@buckdenacademy.org::0c5b28f0-6019-4ad3-8d84-879500339b32" providerId="AD" clId="Web-{EE4E3144-37C1-0709-B82E-36A3795E2110}" dt="2022-12-30T17:46:43.977" v="531"/>
          <ac:spMkLst>
            <pc:docMk/>
            <pc:sldMk cId="2738722074" sldId="256"/>
            <ac:spMk id="37" creationId="{11F4C5BA-AA79-E758-4A16-0B2F63ACC513}"/>
          </ac:spMkLst>
        </pc:spChg>
        <pc:spChg chg="add mod">
          <ac:chgData name="Sonia Wall" userId="S::swall@buckdenacademy.org::0c5b28f0-6019-4ad3-8d84-879500339b32" providerId="AD" clId="Web-{EE4E3144-37C1-0709-B82E-36A3795E2110}" dt="2022-12-30T18:22:30.466" v="696" actId="20577"/>
          <ac:spMkLst>
            <pc:docMk/>
            <pc:sldMk cId="2738722074" sldId="256"/>
            <ac:spMk id="38" creationId="{D261972F-4250-D1E6-D5FC-82E592035A7A}"/>
          </ac:spMkLst>
        </pc:spChg>
        <pc:spChg chg="add mod">
          <ac:chgData name="Sonia Wall" userId="S::swall@buckdenacademy.org::0c5b28f0-6019-4ad3-8d84-879500339b32" providerId="AD" clId="Web-{EE4E3144-37C1-0709-B82E-36A3795E2110}" dt="2022-12-30T17:50:37.040" v="636" actId="20577"/>
          <ac:spMkLst>
            <pc:docMk/>
            <pc:sldMk cId="2738722074" sldId="256"/>
            <ac:spMk id="39" creationId="{86E5C611-1471-202E-904E-6BBA8CACC97D}"/>
          </ac:spMkLst>
        </pc:spChg>
        <pc:spChg chg="del">
          <ac:chgData name="Sonia Wall" userId="S::swall@buckdenacademy.org::0c5b28f0-6019-4ad3-8d84-879500339b32" providerId="AD" clId="Web-{EE4E3144-37C1-0709-B82E-36A3795E2110}" dt="2022-12-30T17:43:37.741" v="504"/>
          <ac:spMkLst>
            <pc:docMk/>
            <pc:sldMk cId="2738722074" sldId="256"/>
            <ac:spMk id="69" creationId="{40FCDBF6-5042-046A-3442-F7339EDAAFDA}"/>
          </ac:spMkLst>
        </pc:spChg>
        <pc:spChg chg="del">
          <ac:chgData name="Sonia Wall" userId="S::swall@buckdenacademy.org::0c5b28f0-6019-4ad3-8d84-879500339b32" providerId="AD" clId="Web-{EE4E3144-37C1-0709-B82E-36A3795E2110}" dt="2022-12-30T17:43:34.866" v="503"/>
          <ac:spMkLst>
            <pc:docMk/>
            <pc:sldMk cId="2738722074" sldId="256"/>
            <ac:spMk id="70" creationId="{C61E3606-B245-AFE9-4C85-7352BA50BF12}"/>
          </ac:spMkLst>
        </pc:spChg>
        <pc:spChg chg="mod">
          <ac:chgData name="Sonia Wall" userId="S::swall@buckdenacademy.org::0c5b28f0-6019-4ad3-8d84-879500339b32" providerId="AD" clId="Web-{EE4E3144-37C1-0709-B82E-36A3795E2110}" dt="2022-12-30T17:42:17.080" v="492" actId="20577"/>
          <ac:spMkLst>
            <pc:docMk/>
            <pc:sldMk cId="2738722074" sldId="256"/>
            <ac:spMk id="138" creationId="{C61E3606-B245-AFE9-4C85-7352BA50BF12}"/>
          </ac:spMkLst>
        </pc:spChg>
        <pc:grpChg chg="add mod">
          <ac:chgData name="Sonia Wall" userId="S::swall@buckdenacademy.org::0c5b28f0-6019-4ad3-8d84-879500339b32" providerId="AD" clId="Web-{EE4E3144-37C1-0709-B82E-36A3795E2110}" dt="2022-12-30T17:41:48.844" v="486" actId="1076"/>
          <ac:grpSpMkLst>
            <pc:docMk/>
            <pc:sldMk cId="2738722074" sldId="256"/>
            <ac:grpSpMk id="25" creationId="{46EDE18A-11B6-1A70-CDF6-5E855E02B1E9}"/>
          </ac:grpSpMkLst>
        </pc:grpChg>
        <pc:graphicFrameChg chg="mod modGraphic">
          <ac:chgData name="Sonia Wall" userId="S::swall@buckdenacademy.org::0c5b28f0-6019-4ad3-8d84-879500339b32" providerId="AD" clId="Web-{EE4E3144-37C1-0709-B82E-36A3795E2110}" dt="2022-12-30T17:52:29.048" v="694"/>
          <ac:graphicFrameMkLst>
            <pc:docMk/>
            <pc:sldMk cId="2738722074" sldId="256"/>
            <ac:graphicFrameMk id="2" creationId="{42B6DC07-3140-DF29-7C78-0E3E8E36118D}"/>
          </ac:graphicFrameMkLst>
        </pc:graphicFrameChg>
        <pc:graphicFrameChg chg="del">
          <ac:chgData name="Sonia Wall" userId="S::swall@buckdenacademy.org::0c5b28f0-6019-4ad3-8d84-879500339b32" providerId="AD" clId="Web-{EE4E3144-37C1-0709-B82E-36A3795E2110}" dt="2022-12-30T17:38:01.901" v="452"/>
          <ac:graphicFrameMkLst>
            <pc:docMk/>
            <pc:sldMk cId="2738722074" sldId="256"/>
            <ac:graphicFrameMk id="15" creationId="{00000000-0000-0000-0000-000000000000}"/>
          </ac:graphicFrameMkLst>
        </pc:graphicFrameChg>
        <pc:graphicFrameChg chg="add del mod modGraphic">
          <ac:chgData name="Sonia Wall" userId="S::swall@buckdenacademy.org::0c5b28f0-6019-4ad3-8d84-879500339b32" providerId="AD" clId="Web-{EE4E3144-37C1-0709-B82E-36A3795E2110}" dt="2022-12-30T20:30:40.683" v="1164"/>
          <ac:graphicFrameMkLst>
            <pc:docMk/>
            <pc:sldMk cId="2738722074" sldId="256"/>
            <ac:graphicFrameMk id="16" creationId="{DBC06193-D508-E00E-373C-B198338693ED}"/>
          </ac:graphicFrameMkLst>
        </pc:graphicFrameChg>
        <pc:graphicFrameChg chg="del">
          <ac:chgData name="Sonia Wall" userId="S::swall@buckdenacademy.org::0c5b28f0-6019-4ad3-8d84-879500339b32" providerId="AD" clId="Web-{EE4E3144-37C1-0709-B82E-36A3795E2110}" dt="2022-12-30T17:38:03.151" v="453"/>
          <ac:graphicFrameMkLst>
            <pc:docMk/>
            <pc:sldMk cId="2738722074" sldId="256"/>
            <ac:graphicFrameMk id="22" creationId="{00000000-0000-0000-0000-000000000000}"/>
          </ac:graphicFrameMkLst>
        </pc:graphicFrameChg>
        <pc:graphicFrameChg chg="mod modGraphic">
          <ac:chgData name="Sonia Wall" userId="S::swall@buckdenacademy.org::0c5b28f0-6019-4ad3-8d84-879500339b32" providerId="AD" clId="Web-{EE4E3144-37C1-0709-B82E-36A3795E2110}" dt="2022-12-30T20:30:36.918" v="1161"/>
          <ac:graphicFrameMkLst>
            <pc:docMk/>
            <pc:sldMk cId="2738722074" sldId="256"/>
            <ac:graphicFrameMk id="71" creationId="{00000000-0000-0000-0000-000000000000}"/>
          </ac:graphicFrameMkLst>
        </pc:graphicFrameChg>
        <pc:graphicFrameChg chg="del mod modGraphic">
          <ac:chgData name="Sonia Wall" userId="S::swall@buckdenacademy.org::0c5b28f0-6019-4ad3-8d84-879500339b32" providerId="AD" clId="Web-{EE4E3144-37C1-0709-B82E-36A3795E2110}" dt="2022-12-30T20:28:15.755" v="700"/>
          <ac:graphicFrameMkLst>
            <pc:docMk/>
            <pc:sldMk cId="2738722074" sldId="256"/>
            <ac:graphicFrameMk id="72" creationId="{00000000-0000-0000-0000-000000000000}"/>
          </ac:graphicFrameMkLst>
        </pc:graphicFrameChg>
        <pc:picChg chg="add mod">
          <ac:chgData name="Sonia Wall" userId="S::swall@buckdenacademy.org::0c5b28f0-6019-4ad3-8d84-879500339b32" providerId="AD" clId="Web-{EE4E3144-37C1-0709-B82E-36A3795E2110}" dt="2022-12-30T17:27:53.282" v="365" actId="1076"/>
          <ac:picMkLst>
            <pc:docMk/>
            <pc:sldMk cId="2738722074" sldId="256"/>
            <ac:picMk id="5" creationId="{8903DC4A-2A82-3526-0197-9ED13246E89A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39:23.615" v="470" actId="1076"/>
          <ac:picMkLst>
            <pc:docMk/>
            <pc:sldMk cId="2738722074" sldId="256"/>
            <ac:picMk id="8" creationId="{FACC402F-F3B7-EA7E-FF96-76808BF8C7BD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29:01.614" v="432" actId="14100"/>
          <ac:picMkLst>
            <pc:docMk/>
            <pc:sldMk cId="2738722074" sldId="256"/>
            <ac:picMk id="9" creationId="{9CE07065-0079-76F2-792A-7437AB2B86F0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29:18.741" v="436" actId="14100"/>
          <ac:picMkLst>
            <pc:docMk/>
            <pc:sldMk cId="2738722074" sldId="256"/>
            <ac:picMk id="10" creationId="{D149E78B-34C8-95DC-8B16-A3D82E4A8748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38:05.542" v="456"/>
          <ac:picMkLst>
            <pc:docMk/>
            <pc:sldMk cId="2738722074" sldId="256"/>
            <ac:picMk id="16" creationId="{00000000-0000-0000-0000-000000000000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29:55.619" v="444" actId="14100"/>
          <ac:picMkLst>
            <pc:docMk/>
            <pc:sldMk cId="2738722074" sldId="256"/>
            <ac:picMk id="17" creationId="{DFD7408C-4B32-3F5B-091C-724F646E4F1B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38:05.542" v="455"/>
          <ac:picMkLst>
            <pc:docMk/>
            <pc:sldMk cId="2738722074" sldId="256"/>
            <ac:picMk id="18" creationId="{00000000-0000-0000-0000-000000000000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38:05.542" v="454"/>
          <ac:picMkLst>
            <pc:docMk/>
            <pc:sldMk cId="2738722074" sldId="256"/>
            <ac:picMk id="19" creationId="{00000000-0000-0000-0000-000000000000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30:10.917" v="449" actId="1076"/>
          <ac:picMkLst>
            <pc:docMk/>
            <pc:sldMk cId="2738722074" sldId="256"/>
            <ac:picMk id="20" creationId="{A10EBEEB-EC2D-6594-3F41-B661A6BB2B64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38:08.526" v="457"/>
          <ac:picMkLst>
            <pc:docMk/>
            <pc:sldMk cId="2738722074" sldId="256"/>
            <ac:picMk id="21" creationId="{00000000-0000-0000-0000-000000000000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38:33.825" v="464" actId="14100"/>
          <ac:picMkLst>
            <pc:docMk/>
            <pc:sldMk cId="2738722074" sldId="256"/>
            <ac:picMk id="23" creationId="{E720F405-C785-BC82-6F37-0B65C0EE6D57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38:48.613" v="469" actId="14100"/>
          <ac:picMkLst>
            <pc:docMk/>
            <pc:sldMk cId="2738722074" sldId="256"/>
            <ac:picMk id="24" creationId="{1DCD01B4-4579-D80E-2C31-18C5AE1EF513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44:37.042" v="513"/>
          <ac:picMkLst>
            <pc:docMk/>
            <pc:sldMk cId="2738722074" sldId="256"/>
            <ac:picMk id="26" creationId="{00000000-0000-0000-0000-000000000000}"/>
          </ac:picMkLst>
        </pc:picChg>
        <pc:picChg chg="del">
          <ac:chgData name="Sonia Wall" userId="S::swall@buckdenacademy.org::0c5b28f0-6019-4ad3-8d84-879500339b32" providerId="AD" clId="Web-{EE4E3144-37C1-0709-B82E-36A3795E2110}" dt="2022-12-30T18:23:03.842" v="699"/>
          <ac:picMkLst>
            <pc:docMk/>
            <pc:sldMk cId="2738722074" sldId="256"/>
            <ac:picMk id="27" creationId="{00000000-0000-0000-0000-000000000000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44:37.605" v="514"/>
          <ac:picMkLst>
            <pc:docMk/>
            <pc:sldMk cId="2738722074" sldId="256"/>
            <ac:picMk id="28" creationId="{00000000-0000-0000-0000-000000000000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38:09.401" v="458"/>
          <ac:picMkLst>
            <pc:docMk/>
            <pc:sldMk cId="2738722074" sldId="256"/>
            <ac:picMk id="29" creationId="{00000000-0000-0000-0000-000000000000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44:36.370" v="512"/>
          <ac:picMkLst>
            <pc:docMk/>
            <pc:sldMk cId="2738722074" sldId="256"/>
            <ac:picMk id="30" creationId="{00000000-0000-0000-0000-000000000000}"/>
          </ac:picMkLst>
        </pc:picChg>
        <pc:picChg chg="del">
          <ac:chgData name="Sonia Wall" userId="S::swall@buckdenacademy.org::0c5b28f0-6019-4ad3-8d84-879500339b32" providerId="AD" clId="Web-{EE4E3144-37C1-0709-B82E-36A3795E2110}" dt="2022-12-30T17:44:35.464" v="511"/>
          <ac:picMkLst>
            <pc:docMk/>
            <pc:sldMk cId="2738722074" sldId="256"/>
            <ac:picMk id="31" creationId="{00000000-0000-0000-0000-000000000000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41:29.499" v="480" actId="14100"/>
          <ac:picMkLst>
            <pc:docMk/>
            <pc:sldMk cId="2738722074" sldId="256"/>
            <ac:picMk id="32" creationId="{D88A2F2E-C910-05D4-BCE5-5FD9C5713B42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45:59.099" v="522" actId="1076"/>
          <ac:picMkLst>
            <pc:docMk/>
            <pc:sldMk cId="2738722074" sldId="256"/>
            <ac:picMk id="34" creationId="{3BBAD270-D6B8-0A00-CAF5-743F195553C8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46:13.834" v="528" actId="1076"/>
          <ac:picMkLst>
            <pc:docMk/>
            <pc:sldMk cId="2738722074" sldId="256"/>
            <ac:picMk id="35" creationId="{19594644-91CA-5870-703C-2FC3D5FFA858}"/>
          </ac:picMkLst>
        </pc:picChg>
        <pc:picChg chg="add mod">
          <ac:chgData name="Sonia Wall" userId="S::swall@buckdenacademy.org::0c5b28f0-6019-4ad3-8d84-879500339b32" providerId="AD" clId="Web-{EE4E3144-37C1-0709-B82E-36A3795E2110}" dt="2022-12-30T17:46:09.475" v="526" actId="1076"/>
          <ac:picMkLst>
            <pc:docMk/>
            <pc:sldMk cId="2738722074" sldId="256"/>
            <ac:picMk id="36" creationId="{FA16A67C-F8F3-DB51-6A36-376C366E8AF9}"/>
          </ac:picMkLst>
        </pc:picChg>
      </pc:sldChg>
      <pc:sldChg chg="new">
        <pc:chgData name="Sonia Wall" userId="S::swall@buckdenacademy.org::0c5b28f0-6019-4ad3-8d84-879500339b32" providerId="AD" clId="Web-{EE4E3144-37C1-0709-B82E-36A3795E2110}" dt="2022-12-30T17:45:20.904" v="519"/>
        <pc:sldMkLst>
          <pc:docMk/>
          <pc:sldMk cId="121953678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741897" y="84207"/>
            <a:ext cx="363452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 dirty="0">
                <a:latin typeface="Tw Cen MT"/>
              </a:rPr>
              <a:t>History Knowledge Organiser </a:t>
            </a:r>
            <a:r>
              <a:rPr lang="en-GB" sz="1400" b="1" u="sng" dirty="0">
                <a:latin typeface="Tw Cen MT" panose="020B0602020104020603" pitchFamily="34" charset="0"/>
              </a:rPr>
              <a:t/>
            </a:r>
            <a:br>
              <a:rPr lang="en-GB" sz="1400" b="1" u="sng" dirty="0">
                <a:latin typeface="Tw Cen MT" panose="020B0602020104020603" pitchFamily="34" charset="0"/>
              </a:rPr>
            </a:br>
            <a:r>
              <a:rPr lang="en-GB" sz="1400" b="1" u="sng" dirty="0">
                <a:latin typeface="Tw Cen MT"/>
              </a:rPr>
              <a:t>How did the Roman influence Britian with their innovations.</a:t>
            </a:r>
            <a:endParaRPr lang="en-GB" sz="1400" b="1" u="sng" dirty="0">
              <a:latin typeface="Tw Cen MT" panose="020B0602020104020603" pitchFamily="34" charset="0"/>
            </a:endParaRPr>
          </a:p>
          <a:p>
            <a:pPr algn="ctr"/>
            <a:endParaRPr lang="en-GB" sz="1400" b="1" u="sng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5268320" y="147239"/>
            <a:ext cx="158982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Term    Spring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1059806" y="148079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         Year   4</a:t>
            </a: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278161" y="1828193"/>
            <a:ext cx="1105659" cy="26161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cs typeface="Calibri"/>
              </a:rPr>
              <a:t>Roman Empire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1470203" y="1832928"/>
            <a:ext cx="5150195" cy="400110"/>
          </a:xfrm>
          <a:prstGeom prst="rect">
            <a:avLst/>
          </a:prstGeom>
          <a:noFill/>
          <a:ln cap="rnd">
            <a:solidFill>
              <a:srgbClr val="FF0000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dirty="0"/>
              <a:t>Before the Romans invaded, there was no singular king or queen of Britian.  People in Britian were called the Celts and there were many tribes.</a:t>
            </a:r>
            <a:endParaRPr lang="en-GB" sz="1000" dirty="0">
              <a:latin typeface="Calibri"/>
              <a:cs typeface="Calibri"/>
            </a:endParaRPr>
          </a:p>
        </p:txBody>
      </p:sp>
      <p:pic>
        <p:nvPicPr>
          <p:cNvPr id="3" name="Picture 2" descr="Screen Shot 2022-10-29 at 16.0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" y="131943"/>
            <a:ext cx="527776" cy="527776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2B6DC07-3140-DF29-7C78-0E3E8E36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08781"/>
              </p:ext>
            </p:extLst>
          </p:nvPr>
        </p:nvGraphicFramePr>
        <p:xfrm>
          <a:off x="135391" y="2390879"/>
          <a:ext cx="6514290" cy="244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810">
                  <a:extLst>
                    <a:ext uri="{9D8B030D-6E8A-4147-A177-3AD203B41FA5}">
                      <a16:colId xmlns:a16="http://schemas.microsoft.com/office/drawing/2014/main" val="1321757316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753484510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1087486794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1597536508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1443956848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693449963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1461664711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2710105809"/>
                    </a:ext>
                  </a:extLst>
                </a:gridCol>
                <a:gridCol w="723810">
                  <a:extLst>
                    <a:ext uri="{9D8B030D-6E8A-4147-A177-3AD203B41FA5}">
                      <a16:colId xmlns:a16="http://schemas.microsoft.com/office/drawing/2014/main" val="2538293003"/>
                    </a:ext>
                  </a:extLst>
                </a:gridCol>
              </a:tblGrid>
              <a:tr h="82535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02119"/>
                  </a:ext>
                </a:extLst>
              </a:tr>
              <a:tr h="13458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735BC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Rome was founded by Romulus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55-54 BC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Julius Caesar attempts to invade Britain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43AD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Emperor Claudius successfully invades Britain and it is part of the Roman Empire.</a:t>
                      </a:r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50AD 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sz="1000" b="0" i="0" u="none" strike="noStrike" noProof="0" dirty="0" err="1">
                          <a:latin typeface="Tw Cen MT"/>
                        </a:rPr>
                        <a:t>Londinium</a:t>
                      </a:r>
                      <a:r>
                        <a:rPr lang="en-GB" sz="1000" b="0" i="0" u="none" strike="noStrike" noProof="0" dirty="0">
                          <a:latin typeface="Tw Cen MT"/>
                        </a:rPr>
                        <a:t> (London) was founded.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b="0" i="0" u="none" strike="noStrike" noProof="0" dirty="0">
                          <a:latin typeface="Tw Cen MT"/>
                        </a:rPr>
                        <a:t>60 – 61AD</a:t>
                      </a:r>
                      <a:endParaRPr lang="en-US" sz="1000" b="0" i="0" u="none" strike="noStrike" noProof="0" dirty="0">
                        <a:latin typeface="Tw Cen MT"/>
                      </a:endParaRPr>
                    </a:p>
                    <a:p>
                      <a:pPr lvl="0">
                        <a:buNone/>
                      </a:pPr>
                      <a:r>
                        <a:rPr lang="en-GB" sz="1000" b="0" i="0" u="none" strike="noStrike" noProof="0" dirty="0">
                          <a:latin typeface="Tw Cen MT"/>
                        </a:rPr>
                        <a:t>Boudia leads the Iceni in revolt against the Romans</a:t>
                      </a:r>
                    </a:p>
                    <a:p>
                      <a:pPr lvl="0">
                        <a:buNone/>
                      </a:pPr>
                      <a:endParaRPr lang="en-GB" sz="1000" dirty="0">
                        <a:latin typeface="Tw Cen M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122-128 AD</a:t>
                      </a:r>
                    </a:p>
                    <a:p>
                      <a:pPr lvl="0" algn="l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Hadrian's wall was built on the Scottish Border  </a:t>
                      </a:r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150AD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Around 20 Roman towns established with full set of buildings</a:t>
                      </a:r>
                    </a:p>
                    <a:p>
                      <a:pPr lvl="0">
                        <a:buNone/>
                      </a:pPr>
                      <a:endParaRPr lang="en-GB" sz="1000" dirty="0">
                        <a:latin typeface="Tw Cen M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313 AD Constantine legalised Christianity</a:t>
                      </a:r>
                    </a:p>
                    <a:p>
                      <a:pPr lvl="0">
                        <a:buNone/>
                      </a:pPr>
                      <a:endParaRPr lang="en-GB" sz="1000" dirty="0">
                        <a:latin typeface="Tw Cen MT"/>
                      </a:endParaRPr>
                    </a:p>
                    <a:p>
                      <a:pPr lvl="0">
                        <a:buNone/>
                      </a:pPr>
                      <a:endParaRPr lang="en-GB" sz="1000" dirty="0">
                        <a:latin typeface="Tw Cen M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410AD Romans left but some Roman villas still occupied.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344170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6EDE18A-11B6-1A70-CDF6-5E855E02B1E9}"/>
              </a:ext>
            </a:extLst>
          </p:cNvPr>
          <p:cNvGrpSpPr/>
          <p:nvPr/>
        </p:nvGrpSpPr>
        <p:grpSpPr>
          <a:xfrm>
            <a:off x="174577" y="2430846"/>
            <a:ext cx="5772583" cy="715686"/>
            <a:chOff x="174577" y="1518007"/>
            <a:chExt cx="5772583" cy="715686"/>
          </a:xfrm>
        </p:grpSpPr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03DC4A-2A82-3526-0197-9ED13246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240" y="1546300"/>
              <a:ext cx="510526" cy="666096"/>
            </a:xfrm>
            <a:prstGeom prst="rect">
              <a:avLst/>
            </a:prstGeom>
          </p:spPr>
        </p:pic>
        <p:pic>
          <p:nvPicPr>
            <p:cNvPr id="8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ACC402F-F3B7-EA7E-FF96-76808BF8C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1773" y="1518007"/>
              <a:ext cx="667488" cy="715686"/>
            </a:xfrm>
            <a:prstGeom prst="rect">
              <a:avLst/>
            </a:prstGeom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9CE07065-0079-76F2-792A-7437AB2B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3123" y="1522077"/>
              <a:ext cx="697767" cy="525973"/>
            </a:xfrm>
            <a:prstGeom prst="rect">
              <a:avLst/>
            </a:prstGeom>
          </p:spPr>
        </p:pic>
        <p:pic>
          <p:nvPicPr>
            <p:cNvPr id="10" name="Picture 16" descr="A picture containing outdoor, grass, nature, rock&#10;&#10;Description automatically generated">
              <a:extLst>
                <a:ext uri="{FF2B5EF4-FFF2-40B4-BE49-F238E27FC236}">
                  <a16:creationId xmlns:a16="http://schemas.microsoft.com/office/drawing/2014/main" id="{D149E78B-34C8-95DC-8B16-A3D82E4A8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0805" y="1567494"/>
              <a:ext cx="709296" cy="351785"/>
            </a:xfrm>
            <a:prstGeom prst="rect">
              <a:avLst/>
            </a:prstGeom>
          </p:spPr>
        </p:pic>
        <p:pic>
          <p:nvPicPr>
            <p:cNvPr id="17" name="Picture 19">
              <a:extLst>
                <a:ext uri="{FF2B5EF4-FFF2-40B4-BE49-F238E27FC236}">
                  <a16:creationId xmlns:a16="http://schemas.microsoft.com/office/drawing/2014/main" id="{DFD7408C-4B32-3F5B-091C-724F646E4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17468" y="1828901"/>
              <a:ext cx="618143" cy="313367"/>
            </a:xfrm>
            <a:prstGeom prst="rect">
              <a:avLst/>
            </a:prstGeom>
          </p:spPr>
        </p:pic>
        <p:pic>
          <p:nvPicPr>
            <p:cNvPr id="20" name="Picture 22" descr="A picture containing text, sky, outdoor, building&#10;&#10;Description automatically generated">
              <a:extLst>
                <a:ext uri="{FF2B5EF4-FFF2-40B4-BE49-F238E27FC236}">
                  <a16:creationId xmlns:a16="http://schemas.microsoft.com/office/drawing/2014/main" id="{A10EBEEB-EC2D-6594-3F41-B661A6BB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4577" y="1640410"/>
              <a:ext cx="702978" cy="380594"/>
            </a:xfrm>
            <a:prstGeom prst="rect">
              <a:avLst/>
            </a:prstGeom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E720F405-C785-BC82-6F37-0B65C0E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43874" y="1785785"/>
              <a:ext cx="690460" cy="362548"/>
            </a:xfrm>
            <a:prstGeom prst="rect">
              <a:avLst/>
            </a:prstGeom>
          </p:spPr>
        </p:pic>
        <p:pic>
          <p:nvPicPr>
            <p:cNvPr id="24" name="Picture 24" descr="A picture containing text, fabric&#10;&#10;Description automatically generated">
              <a:extLst>
                <a:ext uri="{FF2B5EF4-FFF2-40B4-BE49-F238E27FC236}">
                  <a16:creationId xmlns:a16="http://schemas.microsoft.com/office/drawing/2014/main" id="{1DCD01B4-4579-D80E-2C31-18C5AE1E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11282" y="1706024"/>
              <a:ext cx="735878" cy="469254"/>
            </a:xfrm>
            <a:prstGeom prst="rect">
              <a:avLst/>
            </a:prstGeom>
          </p:spPr>
        </p:pic>
      </p:grpSp>
      <p:pic>
        <p:nvPicPr>
          <p:cNvPr id="32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8A2F2E-C910-05D4-BCE5-5FD9C5713B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708" y="790450"/>
            <a:ext cx="6439929" cy="929042"/>
          </a:xfrm>
          <a:prstGeom prst="rect">
            <a:avLst/>
          </a:prstGeom>
        </p:spPr>
      </p:pic>
      <p:pic>
        <p:nvPicPr>
          <p:cNvPr id="34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3BBAD270-D6B8-0A00-CAF5-743F195553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291" y="8974476"/>
            <a:ext cx="627285" cy="699446"/>
          </a:xfrm>
          <a:prstGeom prst="rect">
            <a:avLst/>
          </a:prstGeom>
        </p:spPr>
      </p:pic>
      <p:pic>
        <p:nvPicPr>
          <p:cNvPr id="35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19594644-91CA-5870-703C-2FC3D5FFA8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1819" y="8984205"/>
            <a:ext cx="690954" cy="691317"/>
          </a:xfrm>
          <a:prstGeom prst="rect">
            <a:avLst/>
          </a:prstGeom>
        </p:spPr>
      </p:pic>
      <p:pic>
        <p:nvPicPr>
          <p:cNvPr id="36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FA16A67C-F8F3-DB51-6A36-376C366E8A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7911" y="9026451"/>
            <a:ext cx="488064" cy="6540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61972F-4250-D1E6-D5FC-82E592035A7A}"/>
              </a:ext>
            </a:extLst>
          </p:cNvPr>
          <p:cNvSpPr txBox="1"/>
          <p:nvPr/>
        </p:nvSpPr>
        <p:spPr>
          <a:xfrm>
            <a:off x="1275634" y="8730491"/>
            <a:ext cx="148629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="1" dirty="0">
                <a:cs typeface="Calibri"/>
              </a:rPr>
              <a:t>Vocabulary Tier 2</a:t>
            </a:r>
          </a:p>
          <a:p>
            <a:r>
              <a:rPr lang="en-GB" sz="1000" dirty="0">
                <a:cs typeface="Calibri"/>
              </a:rPr>
              <a:t>conquest</a:t>
            </a:r>
          </a:p>
          <a:p>
            <a:r>
              <a:rPr lang="en-GB" sz="1000" dirty="0">
                <a:cs typeface="Calibri"/>
              </a:rPr>
              <a:t>revolt</a:t>
            </a:r>
          </a:p>
          <a:p>
            <a:r>
              <a:rPr lang="en-GB" sz="1000" dirty="0">
                <a:cs typeface="Calibri"/>
              </a:rPr>
              <a:t>barbarian</a:t>
            </a:r>
          </a:p>
          <a:p>
            <a:r>
              <a:rPr lang="en-GB" sz="1000" dirty="0">
                <a:cs typeface="Calibri"/>
              </a:rPr>
              <a:t>evidence</a:t>
            </a:r>
          </a:p>
          <a:p>
            <a:r>
              <a:rPr lang="en-GB" sz="1000" dirty="0">
                <a:cs typeface="Calibri"/>
              </a:rPr>
              <a:t>empire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E5C611-1471-202E-904E-6BBA8CACC97D}"/>
              </a:ext>
            </a:extLst>
          </p:cNvPr>
          <p:cNvSpPr txBox="1"/>
          <p:nvPr/>
        </p:nvSpPr>
        <p:spPr>
          <a:xfrm>
            <a:off x="4151355" y="8730490"/>
            <a:ext cx="148629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="1" dirty="0">
                <a:cs typeface="Calibri"/>
              </a:rPr>
              <a:t>Vocabulary Tier 3</a:t>
            </a:r>
          </a:p>
          <a:p>
            <a:r>
              <a:rPr lang="en-GB" sz="1000" dirty="0">
                <a:cs typeface="Calibri"/>
              </a:rPr>
              <a:t>emperor</a:t>
            </a:r>
            <a:endParaRPr lang="en-GB" dirty="0">
              <a:cs typeface="Calibri"/>
            </a:endParaRPr>
          </a:p>
          <a:p>
            <a:r>
              <a:rPr lang="en-GB" sz="1000" dirty="0">
                <a:cs typeface="Calibri"/>
              </a:rPr>
              <a:t>legionary</a:t>
            </a:r>
          </a:p>
          <a:p>
            <a:r>
              <a:rPr lang="en-GB" sz="1000" dirty="0">
                <a:cs typeface="Calibri"/>
              </a:rPr>
              <a:t>Celts</a:t>
            </a:r>
          </a:p>
          <a:p>
            <a:r>
              <a:rPr lang="en-GB" sz="1000" dirty="0">
                <a:cs typeface="Calibri"/>
              </a:rPr>
              <a:t>aqueduct</a:t>
            </a:r>
          </a:p>
          <a:p>
            <a:r>
              <a:rPr lang="en-GB" sz="1000" dirty="0">
                <a:cs typeface="Calibri"/>
              </a:rPr>
              <a:t>Latin</a:t>
            </a:r>
          </a:p>
        </p:txBody>
      </p:sp>
      <p:pic>
        <p:nvPicPr>
          <p:cNvPr id="15" name="Picture 15" descr="Map&#10;&#10;Description automatically generated">
            <a:extLst>
              <a:ext uri="{FF2B5EF4-FFF2-40B4-BE49-F238E27FC236}">
                <a16:creationId xmlns:a16="http://schemas.microsoft.com/office/drawing/2014/main" id="{679CF612-74D5-51EA-71E1-3FBD0E0BBA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403" y="6203508"/>
            <a:ext cx="1350914" cy="1002574"/>
          </a:xfrm>
          <a:prstGeom prst="rect">
            <a:avLst/>
          </a:prstGeom>
        </p:spPr>
      </p:pic>
      <p:pic>
        <p:nvPicPr>
          <p:cNvPr id="18" name="Picture 18" descr="A picture containing gong, building material, stone&#10;&#10;Description automatically generated">
            <a:extLst>
              <a:ext uri="{FF2B5EF4-FFF2-40B4-BE49-F238E27FC236}">
                <a16:creationId xmlns:a16="http://schemas.microsoft.com/office/drawing/2014/main" id="{0F3B443E-EE34-749D-8F22-492A9B43A2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4620" y="2527903"/>
            <a:ext cx="522394" cy="531669"/>
          </a:xfrm>
          <a:prstGeom prst="rect">
            <a:avLst/>
          </a:prstGeom>
        </p:spPr>
      </p:pic>
      <p:pic>
        <p:nvPicPr>
          <p:cNvPr id="19" name="Picture 20" descr="A picture containing outdoor&#10;&#10;Description automatically generated">
            <a:extLst>
              <a:ext uri="{FF2B5EF4-FFF2-40B4-BE49-F238E27FC236}">
                <a16:creationId xmlns:a16="http://schemas.microsoft.com/office/drawing/2014/main" id="{BF0824DC-AC3D-7105-DC7F-7059A189A8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4533" y="6155949"/>
            <a:ext cx="1140534" cy="997531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4149EA44-C953-2874-2363-B1FA07EA1F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9379" y="6383749"/>
            <a:ext cx="742077" cy="7718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AC5E44-56A5-22C7-20B6-40E34C37E99D}"/>
              </a:ext>
            </a:extLst>
          </p:cNvPr>
          <p:cNvSpPr txBox="1"/>
          <p:nvPr/>
        </p:nvSpPr>
        <p:spPr>
          <a:xfrm>
            <a:off x="176571" y="4822778"/>
            <a:ext cx="3014119" cy="1277273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cs typeface="Calibri"/>
              </a:rPr>
              <a:t>Roman Empire</a:t>
            </a:r>
          </a:p>
          <a:p>
            <a:r>
              <a:rPr lang="en-GB" sz="1100" dirty="0">
                <a:latin typeface="TW Cen MT"/>
                <a:cs typeface="Calibri"/>
              </a:rPr>
              <a:t>The Ancient Romans built an empire that had Rome in the centre and stretched from Scotland to Syria. 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It lasted from 700BC to 476AD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It had a powerful army.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The Roman Empire there were slaves and citizens.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It became rich by trading across the world.</a:t>
            </a:r>
            <a:endParaRPr lang="en-US" sz="1100" dirty="0">
              <a:ea typeface="+mn-lt"/>
              <a:cs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70A03-4465-8ED6-8ED8-D5248223088E}"/>
              </a:ext>
            </a:extLst>
          </p:cNvPr>
          <p:cNvSpPr txBox="1"/>
          <p:nvPr/>
        </p:nvSpPr>
        <p:spPr>
          <a:xfrm>
            <a:off x="3404059" y="4873764"/>
            <a:ext cx="3127380" cy="110799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cs typeface="Calibri"/>
              </a:rPr>
              <a:t>Invasion</a:t>
            </a:r>
          </a:p>
          <a:p>
            <a:r>
              <a:rPr lang="en-GB" sz="1100" dirty="0">
                <a:latin typeface="TW Cen MT"/>
                <a:cs typeface="Calibri"/>
              </a:rPr>
              <a:t>Romans came to </a:t>
            </a:r>
            <a:r>
              <a:rPr lang="en-GB" sz="1100" dirty="0" err="1">
                <a:latin typeface="TW Cen MT"/>
                <a:cs typeface="Calibri"/>
              </a:rPr>
              <a:t>Britannina</a:t>
            </a:r>
            <a:r>
              <a:rPr lang="en-GB" sz="1100" dirty="0">
                <a:latin typeface="TW Cen MT"/>
                <a:cs typeface="Calibri"/>
              </a:rPr>
              <a:t> because there was lots of natural resources: lead, wood, tin, wool, slaves, gold, silver and corn.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They also wanted to be seen as a powerful empire.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The emperors were ambitious.</a:t>
            </a:r>
            <a:endParaRPr lang="en-US" sz="1100" dirty="0">
              <a:ea typeface="+mn-lt"/>
              <a:cs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363E19-130F-E49C-6B85-71CC095B6CD6}"/>
              </a:ext>
            </a:extLst>
          </p:cNvPr>
          <p:cNvSpPr txBox="1"/>
          <p:nvPr/>
        </p:nvSpPr>
        <p:spPr>
          <a:xfrm>
            <a:off x="221963" y="7331562"/>
            <a:ext cx="3042433" cy="938719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  <a:cs typeface="Calibri"/>
              </a:rPr>
              <a:t>Native Britons – Celts.</a:t>
            </a:r>
            <a:endParaRPr lang="en-US" sz="1100" b="1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Some Celts in Britain did not want to be invaded and made into slaves.</a:t>
            </a:r>
            <a:endParaRPr lang="en-US" sz="1100" dirty="0">
              <a:ea typeface="+mn-lt"/>
              <a:cs typeface="+mn-lt"/>
            </a:endParaRPr>
          </a:p>
          <a:p>
            <a:r>
              <a:rPr lang="en-GB" sz="1100" dirty="0">
                <a:latin typeface="TW Cen MT"/>
                <a:cs typeface="Calibri"/>
              </a:rPr>
              <a:t>Some Celts did trade and cooperation with the Romans.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CDDAE-2F06-0395-C6C7-87B80C5E17EE}"/>
              </a:ext>
            </a:extLst>
          </p:cNvPr>
          <p:cNvSpPr txBox="1"/>
          <p:nvPr/>
        </p:nvSpPr>
        <p:spPr>
          <a:xfrm>
            <a:off x="3466544" y="7354232"/>
            <a:ext cx="3065085" cy="110799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  <a:cs typeface="Calibri"/>
              </a:rPr>
              <a:t>Romans impact </a:t>
            </a:r>
            <a:r>
              <a:rPr lang="en-GB" sz="1100" dirty="0">
                <a:latin typeface="TW Cen MT"/>
                <a:cs typeface="Calibri"/>
              </a:rPr>
              <a:t>on Britain – aqueducts, sanitation, currency, roads, calendar, language, towns, foods, entertainment.</a:t>
            </a:r>
            <a:endParaRPr lang="en-US" sz="1100">
              <a:latin typeface="TW Cen MT"/>
              <a:cs typeface="Calibri"/>
            </a:endParaRPr>
          </a:p>
          <a:p>
            <a:endParaRPr lang="en-GB" sz="1100" dirty="0">
              <a:latin typeface="TW Cen MT"/>
              <a:cs typeface="Calibri"/>
            </a:endParaRPr>
          </a:p>
          <a:p>
            <a:r>
              <a:rPr lang="en-GB" sz="1100" b="1" dirty="0">
                <a:latin typeface="TW Cen MT"/>
                <a:cs typeface="Calibri"/>
              </a:rPr>
              <a:t>Roman influence today </a:t>
            </a:r>
            <a:r>
              <a:rPr lang="en-GB" sz="1100" dirty="0">
                <a:latin typeface="TW Cen MT"/>
                <a:cs typeface="Calibri"/>
              </a:rPr>
              <a:t>–  language, numerals, cement, art, and laws</a:t>
            </a:r>
            <a:endParaRPr lang="en-GB" dirty="0">
              <a:latin typeface="TW Cen MT"/>
            </a:endParaRPr>
          </a:p>
        </p:txBody>
      </p:sp>
      <p:pic>
        <p:nvPicPr>
          <p:cNvPr id="28" name="Picture 28" descr="A picture containing building, outdoor, colonnade&#10;&#10;Description automatically generated">
            <a:extLst>
              <a:ext uri="{FF2B5EF4-FFF2-40B4-BE49-F238E27FC236}">
                <a16:creationId xmlns:a16="http://schemas.microsoft.com/office/drawing/2014/main" id="{1260ED00-CEDD-1571-5066-22EA976E33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67101" y="6105755"/>
            <a:ext cx="1106221" cy="1123889"/>
          </a:xfrm>
          <a:prstGeom prst="rect">
            <a:avLst/>
          </a:prstGeom>
        </p:spPr>
      </p:pic>
      <p:pic>
        <p:nvPicPr>
          <p:cNvPr id="29" name="Picture 29" descr="Map&#10;&#10;Description automatically generated">
            <a:extLst>
              <a:ext uri="{FF2B5EF4-FFF2-40B4-BE49-F238E27FC236}">
                <a16:creationId xmlns:a16="http://schemas.microsoft.com/office/drawing/2014/main" id="{C12DDED8-1916-0F48-1DFB-A0BA4AC172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2089" y="223911"/>
            <a:ext cx="511399" cy="3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173</Words>
  <Application>Microsoft Office PowerPoint</Application>
  <PresentationFormat>A4 Paper (210x297 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TW Cen MT</vt:lpstr>
      <vt:lpstr>TW Cen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Emily Harris</cp:lastModifiedBy>
  <cp:revision>611</cp:revision>
  <dcterms:created xsi:type="dcterms:W3CDTF">2022-06-28T18:53:18Z</dcterms:created>
  <dcterms:modified xsi:type="dcterms:W3CDTF">2023-01-05T10:38:57Z</dcterms:modified>
</cp:coreProperties>
</file>