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773D88-AA17-204A-9717-AC38A5CDBDED}" v="16" dt="2022-09-10T15:27:25.728"/>
    <p1510:client id="{78A7A627-5C8C-B406-6759-561FBCF01A65}" v="481" dt="2022-09-12T17:33:13.240"/>
    <p1510:client id="{7F3E87C5-1845-153B-A578-D8389D21C785}" v="85" dt="2022-09-12T14:30:09.4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660"/>
  </p:normalViewPr>
  <p:slideViewPr>
    <p:cSldViewPr snapToGrid="0">
      <p:cViewPr>
        <p:scale>
          <a:sx n="100" d="100"/>
          <a:sy n="100" d="100"/>
        </p:scale>
        <p:origin x="144" y="-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Harris" userId="S::eharris@buckdenacademy.org::25e014c3-4164-4561-b69f-4098db7922bf" providerId="AD" clId="Web-{78A7A627-5C8C-B406-6759-561FBCF01A65}"/>
    <pc:docChg chg="modSld">
      <pc:chgData name="Emily Harris" userId="S::eharris@buckdenacademy.org::25e014c3-4164-4561-b69f-4098db7922bf" providerId="AD" clId="Web-{78A7A627-5C8C-B406-6759-561FBCF01A65}" dt="2022-09-12T17:33:13.240" v="350" actId="1076"/>
      <pc:docMkLst>
        <pc:docMk/>
      </pc:docMkLst>
      <pc:sldChg chg="addSp delSp modSp">
        <pc:chgData name="Emily Harris" userId="S::eharris@buckdenacademy.org::25e014c3-4164-4561-b69f-4098db7922bf" providerId="AD" clId="Web-{78A7A627-5C8C-B406-6759-561FBCF01A65}" dt="2022-09-12T17:33:13.240" v="350" actId="1076"/>
        <pc:sldMkLst>
          <pc:docMk/>
          <pc:sldMk cId="2738722074" sldId="256"/>
        </pc:sldMkLst>
        <pc:spChg chg="mod">
          <ac:chgData name="Emily Harris" userId="S::eharris@buckdenacademy.org::25e014c3-4164-4561-b69f-4098db7922bf" providerId="AD" clId="Web-{78A7A627-5C8C-B406-6759-561FBCF01A65}" dt="2022-09-12T17:31:39.112" v="295"/>
          <ac:spMkLst>
            <pc:docMk/>
            <pc:sldMk cId="2738722074" sldId="256"/>
            <ac:spMk id="7" creationId="{00000000-0000-0000-0000-000000000000}"/>
          </ac:spMkLst>
        </pc:spChg>
        <pc:spChg chg="mod">
          <ac:chgData name="Emily Harris" userId="S::eharris@buckdenacademy.org::25e014c3-4164-4561-b69f-4098db7922bf" providerId="AD" clId="Web-{78A7A627-5C8C-B406-6759-561FBCF01A65}" dt="2022-09-12T17:31:39.018" v="290"/>
          <ac:spMkLst>
            <pc:docMk/>
            <pc:sldMk cId="2738722074" sldId="256"/>
            <ac:spMk id="11" creationId="{A0BF9E9A-D530-2596-2C7A-6C61BA14D996}"/>
          </ac:spMkLst>
        </pc:spChg>
        <pc:spChg chg="mod">
          <ac:chgData name="Emily Harris" userId="S::eharris@buckdenacademy.org::25e014c3-4164-4561-b69f-4098db7922bf" providerId="AD" clId="Web-{78A7A627-5C8C-B406-6759-561FBCF01A65}" dt="2022-09-12T17:31:39.034" v="291"/>
          <ac:spMkLst>
            <pc:docMk/>
            <pc:sldMk cId="2738722074" sldId="256"/>
            <ac:spMk id="12" creationId="{7C8BF4D8-3249-D973-3E27-839F10F6768A}"/>
          </ac:spMkLst>
        </pc:spChg>
        <pc:spChg chg="mod">
          <ac:chgData name="Emily Harris" userId="S::eharris@buckdenacademy.org::25e014c3-4164-4561-b69f-4098db7922bf" providerId="AD" clId="Web-{78A7A627-5C8C-B406-6759-561FBCF01A65}" dt="2022-09-12T17:31:39.049" v="292"/>
          <ac:spMkLst>
            <pc:docMk/>
            <pc:sldMk cId="2738722074" sldId="256"/>
            <ac:spMk id="13" creationId="{3DEFE92F-8C75-553F-D26B-6CB6BE4ADF14}"/>
          </ac:spMkLst>
        </pc:spChg>
        <pc:spChg chg="add mod">
          <ac:chgData name="Emily Harris" userId="S::eharris@buckdenacademy.org::25e014c3-4164-4561-b69f-4098db7922bf" providerId="AD" clId="Web-{78A7A627-5C8C-B406-6759-561FBCF01A65}" dt="2022-09-12T17:33:13.052" v="340" actId="1076"/>
          <ac:spMkLst>
            <pc:docMk/>
            <pc:sldMk cId="2738722074" sldId="256"/>
            <ac:spMk id="15" creationId="{7516A23E-7D06-5616-C35F-F87660F8822E}"/>
          </ac:spMkLst>
        </pc:spChg>
        <pc:spChg chg="add mod">
          <ac:chgData name="Emily Harris" userId="S::eharris@buckdenacademy.org::25e014c3-4164-4561-b69f-4098db7922bf" providerId="AD" clId="Web-{78A7A627-5C8C-B406-6759-561FBCF01A65}" dt="2022-09-12T17:33:13.084" v="341" actId="1076"/>
          <ac:spMkLst>
            <pc:docMk/>
            <pc:sldMk cId="2738722074" sldId="256"/>
            <ac:spMk id="16" creationId="{796A5FAB-81C4-1E44-5E75-6D561ED6BAA1}"/>
          </ac:spMkLst>
        </pc:spChg>
        <pc:spChg chg="add mod">
          <ac:chgData name="Emily Harris" userId="S::eharris@buckdenacademy.org::25e014c3-4164-4561-b69f-4098db7922bf" providerId="AD" clId="Web-{78A7A627-5C8C-B406-6759-561FBCF01A65}" dt="2022-09-12T17:33:13.099" v="342" actId="1076"/>
          <ac:spMkLst>
            <pc:docMk/>
            <pc:sldMk cId="2738722074" sldId="256"/>
            <ac:spMk id="17" creationId="{684CE2C6-6BE6-B3BE-9E9F-ACD29FB3F341}"/>
          </ac:spMkLst>
        </pc:spChg>
        <pc:spChg chg="add mod">
          <ac:chgData name="Emily Harris" userId="S::eharris@buckdenacademy.org::25e014c3-4164-4561-b69f-4098db7922bf" providerId="AD" clId="Web-{78A7A627-5C8C-B406-6759-561FBCF01A65}" dt="2022-09-12T17:33:13.115" v="343" actId="1076"/>
          <ac:spMkLst>
            <pc:docMk/>
            <pc:sldMk cId="2738722074" sldId="256"/>
            <ac:spMk id="18" creationId="{A9F946C4-FFEF-8274-26A5-BC5D1FB15246}"/>
          </ac:spMkLst>
        </pc:spChg>
        <pc:spChg chg="add mod">
          <ac:chgData name="Emily Harris" userId="S::eharris@buckdenacademy.org::25e014c3-4164-4561-b69f-4098db7922bf" providerId="AD" clId="Web-{78A7A627-5C8C-B406-6759-561FBCF01A65}" dt="2022-09-12T17:33:13.130" v="344" actId="1076"/>
          <ac:spMkLst>
            <pc:docMk/>
            <pc:sldMk cId="2738722074" sldId="256"/>
            <ac:spMk id="19" creationId="{29B17228-4C74-A771-5240-BE7F46DD3752}"/>
          </ac:spMkLst>
        </pc:spChg>
        <pc:spChg chg="add mod">
          <ac:chgData name="Emily Harris" userId="S::eharris@buckdenacademy.org::25e014c3-4164-4561-b69f-4098db7922bf" providerId="AD" clId="Web-{78A7A627-5C8C-B406-6759-561FBCF01A65}" dt="2022-09-12T17:33:13.146" v="345" actId="1076"/>
          <ac:spMkLst>
            <pc:docMk/>
            <pc:sldMk cId="2738722074" sldId="256"/>
            <ac:spMk id="20" creationId="{A3D024CE-0763-67F1-1F2D-4BF38393C569}"/>
          </ac:spMkLst>
        </pc:spChg>
        <pc:spChg chg="add mod">
          <ac:chgData name="Emily Harris" userId="S::eharris@buckdenacademy.org::25e014c3-4164-4561-b69f-4098db7922bf" providerId="AD" clId="Web-{78A7A627-5C8C-B406-6759-561FBCF01A65}" dt="2022-09-12T17:33:13.162" v="346" actId="1076"/>
          <ac:spMkLst>
            <pc:docMk/>
            <pc:sldMk cId="2738722074" sldId="256"/>
            <ac:spMk id="21" creationId="{C09C88D9-5248-D740-1948-CD5335C566DE}"/>
          </ac:spMkLst>
        </pc:spChg>
        <pc:spChg chg="add mod">
          <ac:chgData name="Emily Harris" userId="S::eharris@buckdenacademy.org::25e014c3-4164-4561-b69f-4098db7922bf" providerId="AD" clId="Web-{78A7A627-5C8C-B406-6759-561FBCF01A65}" dt="2022-09-12T17:33:13.193" v="347" actId="1076"/>
          <ac:spMkLst>
            <pc:docMk/>
            <pc:sldMk cId="2738722074" sldId="256"/>
            <ac:spMk id="22" creationId="{B71CC7F1-A8C3-7C5B-0AAD-8383CE6F12FE}"/>
          </ac:spMkLst>
        </pc:spChg>
        <pc:spChg chg="add mod">
          <ac:chgData name="Emily Harris" userId="S::eharris@buckdenacademy.org::25e014c3-4164-4561-b69f-4098db7922bf" providerId="AD" clId="Web-{78A7A627-5C8C-B406-6759-561FBCF01A65}" dt="2022-09-12T17:33:13.209" v="348" actId="1076"/>
          <ac:spMkLst>
            <pc:docMk/>
            <pc:sldMk cId="2738722074" sldId="256"/>
            <ac:spMk id="23" creationId="{9E7EEAF3-C9B2-9C3A-7781-4BB57586A792}"/>
          </ac:spMkLst>
        </pc:spChg>
        <pc:spChg chg="add mod">
          <ac:chgData name="Emily Harris" userId="S::eharris@buckdenacademy.org::25e014c3-4164-4561-b69f-4098db7922bf" providerId="AD" clId="Web-{78A7A627-5C8C-B406-6759-561FBCF01A65}" dt="2022-09-12T17:33:13.224" v="349" actId="1076"/>
          <ac:spMkLst>
            <pc:docMk/>
            <pc:sldMk cId="2738722074" sldId="256"/>
            <ac:spMk id="24" creationId="{9A82FD17-D303-D6E9-DCF1-FCC56BE8A095}"/>
          </ac:spMkLst>
        </pc:spChg>
        <pc:spChg chg="add mod">
          <ac:chgData name="Emily Harris" userId="S::eharris@buckdenacademy.org::25e014c3-4164-4561-b69f-4098db7922bf" providerId="AD" clId="Web-{78A7A627-5C8C-B406-6759-561FBCF01A65}" dt="2022-09-12T17:33:13.240" v="350" actId="1076"/>
          <ac:spMkLst>
            <pc:docMk/>
            <pc:sldMk cId="2738722074" sldId="256"/>
            <ac:spMk id="25" creationId="{BCABC0A1-E34C-8624-2C1E-E8EF289FA4C0}"/>
          </ac:spMkLst>
        </pc:spChg>
        <pc:spChg chg="mod">
          <ac:chgData name="Emily Harris" userId="S::eharris@buckdenacademy.org::25e014c3-4164-4561-b69f-4098db7922bf" providerId="AD" clId="Web-{78A7A627-5C8C-B406-6759-561FBCF01A65}" dt="2022-09-12T17:33:13.021" v="338" actId="1076"/>
          <ac:spMkLst>
            <pc:docMk/>
            <pc:sldMk cId="2738722074" sldId="256"/>
            <ac:spMk id="43" creationId="{2398E5CE-772F-AD40-AE5E-FA05C9199A64}"/>
          </ac:spMkLst>
        </pc:spChg>
        <pc:spChg chg="mod">
          <ac:chgData name="Emily Harris" userId="S::eharris@buckdenacademy.org::25e014c3-4164-4561-b69f-4098db7922bf" providerId="AD" clId="Web-{78A7A627-5C8C-B406-6759-561FBCF01A65}" dt="2022-09-12T17:33:13.037" v="339" actId="1076"/>
          <ac:spMkLst>
            <pc:docMk/>
            <pc:sldMk cId="2738722074" sldId="256"/>
            <ac:spMk id="47" creationId="{FED07A6D-9BEC-D44E-93C1-03A81271D298}"/>
          </ac:spMkLst>
        </pc:spChg>
        <pc:spChg chg="mod">
          <ac:chgData name="Emily Harris" userId="S::eharris@buckdenacademy.org::25e014c3-4164-4561-b69f-4098db7922bf" providerId="AD" clId="Web-{78A7A627-5C8C-B406-6759-561FBCF01A65}" dt="2022-09-12T17:31:39.159" v="296"/>
          <ac:spMkLst>
            <pc:docMk/>
            <pc:sldMk cId="2738722074" sldId="256"/>
            <ac:spMk id="84" creationId="{40FCDBF6-5042-046A-3442-F7339EDAAFDA}"/>
          </ac:spMkLst>
        </pc:spChg>
        <pc:spChg chg="mod">
          <ac:chgData name="Emily Harris" userId="S::eharris@buckdenacademy.org::25e014c3-4164-4561-b69f-4098db7922bf" providerId="AD" clId="Web-{78A7A627-5C8C-B406-6759-561FBCF01A65}" dt="2022-09-12T17:32:32.223" v="316" actId="1076"/>
          <ac:spMkLst>
            <pc:docMk/>
            <pc:sldMk cId="2738722074" sldId="256"/>
            <ac:spMk id="86" creationId="{40FCDBF6-5042-046A-3442-F7339EDAAFDA}"/>
          </ac:spMkLst>
        </pc:spChg>
        <pc:spChg chg="mod">
          <ac:chgData name="Emily Harris" userId="S::eharris@buckdenacademy.org::25e014c3-4164-4561-b69f-4098db7922bf" providerId="AD" clId="Web-{78A7A627-5C8C-B406-6759-561FBCF01A65}" dt="2022-09-12T17:32:28.004" v="315" actId="1076"/>
          <ac:spMkLst>
            <pc:docMk/>
            <pc:sldMk cId="2738722074" sldId="256"/>
            <ac:spMk id="126" creationId="{40FCDBF6-5042-046A-3442-F7339EDAAFDA}"/>
          </ac:spMkLst>
        </pc:spChg>
        <pc:spChg chg="mod">
          <ac:chgData name="Emily Harris" userId="S::eharris@buckdenacademy.org::25e014c3-4164-4561-b69f-4098db7922bf" providerId="AD" clId="Web-{78A7A627-5C8C-B406-6759-561FBCF01A65}" dt="2022-09-12T17:31:39.096" v="294"/>
          <ac:spMkLst>
            <pc:docMk/>
            <pc:sldMk cId="2738722074" sldId="256"/>
            <ac:spMk id="169" creationId="{D1E3FBA0-4BD6-EAC7-6C58-25CD799E9A04}"/>
          </ac:spMkLst>
        </pc:spChg>
        <pc:spChg chg="mod">
          <ac:chgData name="Emily Harris" userId="S::eharris@buckdenacademy.org::25e014c3-4164-4561-b69f-4098db7922bf" providerId="AD" clId="Web-{78A7A627-5C8C-B406-6759-561FBCF01A65}" dt="2022-09-12T17:31:39.081" v="293"/>
          <ac:spMkLst>
            <pc:docMk/>
            <pc:sldMk cId="2738722074" sldId="256"/>
            <ac:spMk id="1044" creationId="{4CDEC6E8-FBBB-B22A-7444-E5E675833AEF}"/>
          </ac:spMkLst>
        </pc:spChg>
        <pc:picChg chg="mod">
          <ac:chgData name="Emily Harris" userId="S::eharris@buckdenacademy.org::25e014c3-4164-4561-b69f-4098db7922bf" providerId="AD" clId="Web-{78A7A627-5C8C-B406-6759-561FBCF01A65}" dt="2022-09-12T17:29:42.280" v="258" actId="1076"/>
          <ac:picMkLst>
            <pc:docMk/>
            <pc:sldMk cId="2738722074" sldId="256"/>
            <ac:picMk id="2" creationId="{00000000-0000-0000-0000-000000000000}"/>
          </ac:picMkLst>
        </pc:picChg>
        <pc:picChg chg="mod">
          <ac:chgData name="Emily Harris" userId="S::eharris@buckdenacademy.org::25e014c3-4164-4561-b69f-4098db7922bf" providerId="AD" clId="Web-{78A7A627-5C8C-B406-6759-561FBCF01A65}" dt="2022-09-12T16:55:34.619" v="117" actId="1076"/>
          <ac:picMkLst>
            <pc:docMk/>
            <pc:sldMk cId="2738722074" sldId="256"/>
            <ac:picMk id="3" creationId="{15D1553C-E561-0A47-BBB8-EDE42C2A44C1}"/>
          </ac:picMkLst>
        </pc:picChg>
        <pc:picChg chg="mod">
          <ac:chgData name="Emily Harris" userId="S::eharris@buckdenacademy.org::25e014c3-4164-4561-b69f-4098db7922bf" providerId="AD" clId="Web-{78A7A627-5C8C-B406-6759-561FBCF01A65}" dt="2022-09-12T16:55:25.868" v="115" actId="1076"/>
          <ac:picMkLst>
            <pc:docMk/>
            <pc:sldMk cId="2738722074" sldId="256"/>
            <ac:picMk id="4" creationId="{83B995D6-FFB2-634E-9C16-FD8A67F9BC94}"/>
          </ac:picMkLst>
        </pc:picChg>
        <pc:picChg chg="mod">
          <ac:chgData name="Emily Harris" userId="S::eharris@buckdenacademy.org::25e014c3-4164-4561-b69f-4098db7922bf" providerId="AD" clId="Web-{78A7A627-5C8C-B406-6759-561FBCF01A65}" dt="2022-09-12T17:29:47.436" v="259" actId="1076"/>
          <ac:picMkLst>
            <pc:docMk/>
            <pc:sldMk cId="2738722074" sldId="256"/>
            <ac:picMk id="6" creationId="{58B2BF94-EACB-2063-6CE0-B55FD182D4A9}"/>
          </ac:picMkLst>
        </pc:picChg>
        <pc:picChg chg="mod">
          <ac:chgData name="Emily Harris" userId="S::eharris@buckdenacademy.org::25e014c3-4164-4561-b69f-4098db7922bf" providerId="AD" clId="Web-{78A7A627-5C8C-B406-6759-561FBCF01A65}" dt="2022-09-12T16:55:28.509" v="116" actId="1076"/>
          <ac:picMkLst>
            <pc:docMk/>
            <pc:sldMk cId="2738722074" sldId="256"/>
            <ac:picMk id="8" creationId="{F32DC550-6DE6-E146-B137-905D0F07B504}"/>
          </ac:picMkLst>
        </pc:picChg>
        <pc:picChg chg="mod">
          <ac:chgData name="Emily Harris" userId="S::eharris@buckdenacademy.org::25e014c3-4164-4561-b69f-4098db7922bf" providerId="AD" clId="Web-{78A7A627-5C8C-B406-6759-561FBCF01A65}" dt="2022-09-12T16:56:03.870" v="120" actId="1076"/>
          <ac:picMkLst>
            <pc:docMk/>
            <pc:sldMk cId="2738722074" sldId="256"/>
            <ac:picMk id="9" creationId="{495DA874-86A0-224C-9030-DA4EF046A21D}"/>
          </ac:picMkLst>
        </pc:picChg>
        <pc:picChg chg="del mod">
          <ac:chgData name="Emily Harris" userId="S::eharris@buckdenacademy.org::25e014c3-4164-4561-b69f-4098db7922bf" providerId="AD" clId="Web-{78A7A627-5C8C-B406-6759-561FBCF01A65}" dt="2022-09-12T16:44:52.754" v="48"/>
          <ac:picMkLst>
            <pc:docMk/>
            <pc:sldMk cId="2738722074" sldId="256"/>
            <ac:picMk id="10" creationId="{AF6EF49B-E552-EE42-A64B-4CF65710639E}"/>
          </ac:picMkLst>
        </pc:picChg>
        <pc:picChg chg="del mod">
          <ac:chgData name="Emily Harris" userId="S::eharris@buckdenacademy.org::25e014c3-4164-4561-b69f-4098db7922bf" providerId="AD" clId="Web-{78A7A627-5C8C-B406-6759-561FBCF01A65}" dt="2022-09-12T17:28:11.933" v="242"/>
          <ac:picMkLst>
            <pc:docMk/>
            <pc:sldMk cId="2738722074" sldId="256"/>
            <ac:picMk id="44" creationId="{CA0AF9EC-B9BD-564A-A757-ABA57A81B404}"/>
          </ac:picMkLst>
        </pc:picChg>
        <pc:picChg chg="mod">
          <ac:chgData name="Emily Harris" userId="S::eharris@buckdenacademy.org::25e014c3-4164-4561-b69f-4098db7922bf" providerId="AD" clId="Web-{78A7A627-5C8C-B406-6759-561FBCF01A65}" dt="2022-09-12T17:33:12.959" v="334" actId="1076"/>
          <ac:picMkLst>
            <pc:docMk/>
            <pc:sldMk cId="2738722074" sldId="256"/>
            <ac:picMk id="46" creationId="{EA4CC498-FC47-404A-A29C-4CABEEB01347}"/>
          </ac:picMkLst>
        </pc:picChg>
        <pc:picChg chg="mod">
          <ac:chgData name="Emily Harris" userId="S::eharris@buckdenacademy.org::25e014c3-4164-4561-b69f-4098db7922bf" providerId="AD" clId="Web-{78A7A627-5C8C-B406-6759-561FBCF01A65}" dt="2022-09-12T17:33:12.974" v="335" actId="1076"/>
          <ac:picMkLst>
            <pc:docMk/>
            <pc:sldMk cId="2738722074" sldId="256"/>
            <ac:picMk id="48" creationId="{0F703C04-CBED-F140-9EAE-B281FA69065A}"/>
          </ac:picMkLst>
        </pc:picChg>
        <pc:picChg chg="mod">
          <ac:chgData name="Emily Harris" userId="S::eharris@buckdenacademy.org::25e014c3-4164-4561-b69f-4098db7922bf" providerId="AD" clId="Web-{78A7A627-5C8C-B406-6759-561FBCF01A65}" dt="2022-09-12T17:21:04.685" v="227" actId="1076"/>
          <ac:picMkLst>
            <pc:docMk/>
            <pc:sldMk cId="2738722074" sldId="256"/>
            <ac:picMk id="1051" creationId="{0FEA88E7-5E3F-E8F7-CB43-F9623FCB65AF}"/>
          </ac:picMkLst>
        </pc:picChg>
        <pc:picChg chg="mod">
          <ac:chgData name="Emily Harris" userId="S::eharris@buckdenacademy.org::25e014c3-4164-4561-b69f-4098db7922bf" providerId="AD" clId="Web-{78A7A627-5C8C-B406-6759-561FBCF01A65}" dt="2022-09-12T17:21:01.685" v="226" actId="1076"/>
          <ac:picMkLst>
            <pc:docMk/>
            <pc:sldMk cId="2738722074" sldId="256"/>
            <ac:picMk id="1053" creationId="{D9429D63-E0D1-4A2D-51B2-72A66461F5A1}"/>
          </ac:picMkLst>
        </pc:picChg>
        <pc:picChg chg="mod">
          <ac:chgData name="Emily Harris" userId="S::eharris@buckdenacademy.org::25e014c3-4164-4561-b69f-4098db7922bf" providerId="AD" clId="Web-{78A7A627-5C8C-B406-6759-561FBCF01A65}" dt="2022-09-12T17:21:07.341" v="228" actId="1076"/>
          <ac:picMkLst>
            <pc:docMk/>
            <pc:sldMk cId="2738722074" sldId="256"/>
            <ac:picMk id="1055" creationId="{3956FF55-F548-4B1B-5FB5-BFFC1D3E1862}"/>
          </ac:picMkLst>
        </pc:picChg>
        <pc:cxnChg chg="add mod">
          <ac:chgData name="Emily Harris" userId="S::eharris@buckdenacademy.org::25e014c3-4164-4561-b69f-4098db7922bf" providerId="AD" clId="Web-{78A7A627-5C8C-B406-6759-561FBCF01A65}" dt="2022-09-12T17:33:12.990" v="336" actId="1076"/>
          <ac:cxnSpMkLst>
            <pc:docMk/>
            <pc:sldMk cId="2738722074" sldId="256"/>
            <ac:cxnSpMk id="5" creationId="{A1114A4A-88B0-3655-BD38-25BC563E9318}"/>
          </ac:cxnSpMkLst>
        </pc:cxnChg>
        <pc:cxnChg chg="add mod">
          <ac:chgData name="Emily Harris" userId="S::eharris@buckdenacademy.org::25e014c3-4164-4561-b69f-4098db7922bf" providerId="AD" clId="Web-{78A7A627-5C8C-B406-6759-561FBCF01A65}" dt="2022-09-12T17:33:13.005" v="337" actId="1076"/>
          <ac:cxnSpMkLst>
            <pc:docMk/>
            <pc:sldMk cId="2738722074" sldId="256"/>
            <ac:cxnSpMk id="14" creationId="{D89E8616-75F3-0F2E-FD62-79E0AAB9EBBB}"/>
          </ac:cxnSpMkLst>
        </pc:cxnChg>
      </pc:sldChg>
    </pc:docChg>
  </pc:docChgLst>
  <pc:docChgLst>
    <pc:chgData name="Sonia Wall" userId="0c5b28f0-6019-4ad3-8d84-879500339b32" providerId="ADAL" clId="{0C773D88-AA17-204A-9717-AC38A5CDBDED}"/>
    <pc:docChg chg="custSel modSld">
      <pc:chgData name="Sonia Wall" userId="0c5b28f0-6019-4ad3-8d84-879500339b32" providerId="ADAL" clId="{0C773D88-AA17-204A-9717-AC38A5CDBDED}" dt="2022-09-10T16:30:05.597" v="2068" actId="20577"/>
      <pc:docMkLst>
        <pc:docMk/>
      </pc:docMkLst>
      <pc:sldChg chg="addSp delSp modSp mod">
        <pc:chgData name="Sonia Wall" userId="0c5b28f0-6019-4ad3-8d84-879500339b32" providerId="ADAL" clId="{0C773D88-AA17-204A-9717-AC38A5CDBDED}" dt="2022-09-10T16:30:05.597" v="2068" actId="20577"/>
        <pc:sldMkLst>
          <pc:docMk/>
          <pc:sldMk cId="2738722074" sldId="256"/>
        </pc:sldMkLst>
        <pc:spChg chg="mod">
          <ac:chgData name="Sonia Wall" userId="0c5b28f0-6019-4ad3-8d84-879500339b32" providerId="ADAL" clId="{0C773D88-AA17-204A-9717-AC38A5CDBDED}" dt="2022-09-03T11:17:06.487" v="192" actId="1035"/>
          <ac:spMkLst>
            <pc:docMk/>
            <pc:sldMk cId="2738722074" sldId="256"/>
            <ac:spMk id="7" creationId="{00000000-0000-0000-0000-000000000000}"/>
          </ac:spMkLst>
        </pc:spChg>
        <pc:spChg chg="mod">
          <ac:chgData name="Sonia Wall" userId="0c5b28f0-6019-4ad3-8d84-879500339b32" providerId="ADAL" clId="{0C773D88-AA17-204A-9717-AC38A5CDBDED}" dt="2022-09-03T11:17:06.487" v="192" actId="1035"/>
          <ac:spMkLst>
            <pc:docMk/>
            <pc:sldMk cId="2738722074" sldId="256"/>
            <ac:spMk id="11" creationId="{A0BF9E9A-D530-2596-2C7A-6C61BA14D996}"/>
          </ac:spMkLst>
        </pc:spChg>
        <pc:spChg chg="mod">
          <ac:chgData name="Sonia Wall" userId="0c5b28f0-6019-4ad3-8d84-879500339b32" providerId="ADAL" clId="{0C773D88-AA17-204A-9717-AC38A5CDBDED}" dt="2022-09-03T11:17:06.487" v="192" actId="1035"/>
          <ac:spMkLst>
            <pc:docMk/>
            <pc:sldMk cId="2738722074" sldId="256"/>
            <ac:spMk id="12" creationId="{7C8BF4D8-3249-D973-3E27-839F10F6768A}"/>
          </ac:spMkLst>
        </pc:spChg>
        <pc:spChg chg="mod">
          <ac:chgData name="Sonia Wall" userId="0c5b28f0-6019-4ad3-8d84-879500339b32" providerId="ADAL" clId="{0C773D88-AA17-204A-9717-AC38A5CDBDED}" dt="2022-09-03T11:17:06.487" v="192" actId="1035"/>
          <ac:spMkLst>
            <pc:docMk/>
            <pc:sldMk cId="2738722074" sldId="256"/>
            <ac:spMk id="13" creationId="{3DEFE92F-8C75-553F-D26B-6CB6BE4ADF14}"/>
          </ac:spMkLst>
        </pc:spChg>
        <pc:spChg chg="del mod">
          <ac:chgData name="Sonia Wall" userId="0c5b28f0-6019-4ad3-8d84-879500339b32" providerId="ADAL" clId="{0C773D88-AA17-204A-9717-AC38A5CDBDED}" dt="2022-09-03T15:53:51.202" v="1290" actId="478"/>
          <ac:spMkLst>
            <pc:docMk/>
            <pc:sldMk cId="2738722074" sldId="256"/>
            <ac:spMk id="14" creationId="{40FCDBF6-5042-046A-3442-F7339EDAAFDA}"/>
          </ac:spMkLst>
        </pc:spChg>
        <pc:spChg chg="del mod">
          <ac:chgData name="Sonia Wall" userId="0c5b28f0-6019-4ad3-8d84-879500339b32" providerId="ADAL" clId="{0C773D88-AA17-204A-9717-AC38A5CDBDED}" dt="2022-09-03T16:13:08.541" v="1740" actId="478"/>
          <ac:spMkLst>
            <pc:docMk/>
            <pc:sldMk cId="2738722074" sldId="256"/>
            <ac:spMk id="23" creationId="{51A955C5-3245-AFE9-4653-69B04FB7BF9E}"/>
          </ac:spMkLst>
        </pc:spChg>
        <pc:spChg chg="del mod">
          <ac:chgData name="Sonia Wall" userId="0c5b28f0-6019-4ad3-8d84-879500339b32" providerId="ADAL" clId="{0C773D88-AA17-204A-9717-AC38A5CDBDED}" dt="2022-09-03T16:02:35.433" v="1587" actId="478"/>
          <ac:spMkLst>
            <pc:docMk/>
            <pc:sldMk cId="2738722074" sldId="256"/>
            <ac:spMk id="26" creationId="{7556DDD1-2BB7-5CF8-A587-C98E2B3DC149}"/>
          </ac:spMkLst>
        </pc:spChg>
        <pc:spChg chg="del mod">
          <ac:chgData name="Sonia Wall" userId="0c5b28f0-6019-4ad3-8d84-879500339b32" providerId="ADAL" clId="{0C773D88-AA17-204A-9717-AC38A5CDBDED}" dt="2022-09-03T11:20:10.412" v="460" actId="478"/>
          <ac:spMkLst>
            <pc:docMk/>
            <pc:sldMk cId="2738722074" sldId="256"/>
            <ac:spMk id="32" creationId="{5F7D597C-A68D-3737-527F-692E9D657E94}"/>
          </ac:spMkLst>
        </pc:spChg>
        <pc:spChg chg="del mod">
          <ac:chgData name="Sonia Wall" userId="0c5b28f0-6019-4ad3-8d84-879500339b32" providerId="ADAL" clId="{0C773D88-AA17-204A-9717-AC38A5CDBDED}" dt="2022-09-03T16:02:36.944" v="1588" actId="478"/>
          <ac:spMkLst>
            <pc:docMk/>
            <pc:sldMk cId="2738722074" sldId="256"/>
            <ac:spMk id="36" creationId="{6D92FC2D-0FE0-ACD4-11E2-CCF71F74740C}"/>
          </ac:spMkLst>
        </pc:spChg>
        <pc:spChg chg="add del mod">
          <ac:chgData name="Sonia Wall" userId="0c5b28f0-6019-4ad3-8d84-879500339b32" providerId="ADAL" clId="{0C773D88-AA17-204A-9717-AC38A5CDBDED}" dt="2022-09-03T16:13:08.541" v="1740" actId="478"/>
          <ac:spMkLst>
            <pc:docMk/>
            <pc:sldMk cId="2738722074" sldId="256"/>
            <ac:spMk id="37" creationId="{2DDB5617-A6EE-4943-AA7D-658A34CE89C6}"/>
          </ac:spMkLst>
        </pc:spChg>
        <pc:spChg chg="add mod">
          <ac:chgData name="Sonia Wall" userId="0c5b28f0-6019-4ad3-8d84-879500339b32" providerId="ADAL" clId="{0C773D88-AA17-204A-9717-AC38A5CDBDED}" dt="2022-09-03T16:28:30.508" v="1806" actId="20577"/>
          <ac:spMkLst>
            <pc:docMk/>
            <pc:sldMk cId="2738722074" sldId="256"/>
            <ac:spMk id="42" creationId="{C922CD99-4D5E-614E-AFB1-41F5452676C7}"/>
          </ac:spMkLst>
        </pc:spChg>
        <pc:spChg chg="add mod">
          <ac:chgData name="Sonia Wall" userId="0c5b28f0-6019-4ad3-8d84-879500339b32" providerId="ADAL" clId="{0C773D88-AA17-204A-9717-AC38A5CDBDED}" dt="2022-09-03T16:23:35.914" v="1782" actId="14100"/>
          <ac:spMkLst>
            <pc:docMk/>
            <pc:sldMk cId="2738722074" sldId="256"/>
            <ac:spMk id="43" creationId="{2398E5CE-772F-AD40-AE5E-FA05C9199A64}"/>
          </ac:spMkLst>
        </pc:spChg>
        <pc:spChg chg="add mod">
          <ac:chgData name="Sonia Wall" userId="0c5b28f0-6019-4ad3-8d84-879500339b32" providerId="ADAL" clId="{0C773D88-AA17-204A-9717-AC38A5CDBDED}" dt="2022-09-03T16:23:10.733" v="1771" actId="14100"/>
          <ac:spMkLst>
            <pc:docMk/>
            <pc:sldMk cId="2738722074" sldId="256"/>
            <ac:spMk id="47" creationId="{FED07A6D-9BEC-D44E-93C1-03A81271D298}"/>
          </ac:spMkLst>
        </pc:spChg>
        <pc:spChg chg="add mod">
          <ac:chgData name="Sonia Wall" userId="0c5b28f0-6019-4ad3-8d84-879500339b32" providerId="ADAL" clId="{0C773D88-AA17-204A-9717-AC38A5CDBDED}" dt="2022-09-03T16:23:23.911" v="1779" actId="20577"/>
          <ac:spMkLst>
            <pc:docMk/>
            <pc:sldMk cId="2738722074" sldId="256"/>
            <ac:spMk id="49" creationId="{25592C0F-A2BC-834A-8481-39E2EE511232}"/>
          </ac:spMkLst>
        </pc:spChg>
        <pc:spChg chg="del mod">
          <ac:chgData name="Sonia Wall" userId="0c5b28f0-6019-4ad3-8d84-879500339b32" providerId="ADAL" clId="{0C773D88-AA17-204A-9717-AC38A5CDBDED}" dt="2022-09-03T16:09:00.489" v="1719" actId="478"/>
          <ac:spMkLst>
            <pc:docMk/>
            <pc:sldMk cId="2738722074" sldId="256"/>
            <ac:spMk id="50" creationId="{D49204F9-C5AB-562A-E04F-4DE5416E4E45}"/>
          </ac:spMkLst>
        </pc:spChg>
        <pc:spChg chg="add mod">
          <ac:chgData name="Sonia Wall" userId="0c5b28f0-6019-4ad3-8d84-879500339b32" providerId="ADAL" clId="{0C773D88-AA17-204A-9717-AC38A5CDBDED}" dt="2022-09-03T16:27:00.581" v="1800" actId="20577"/>
          <ac:spMkLst>
            <pc:docMk/>
            <pc:sldMk cId="2738722074" sldId="256"/>
            <ac:spMk id="51" creationId="{D4A27F4D-2116-D04D-B2F3-4456B5BB76CE}"/>
          </ac:spMkLst>
        </pc:spChg>
        <pc:spChg chg="add del mod">
          <ac:chgData name="Sonia Wall" userId="0c5b28f0-6019-4ad3-8d84-879500339b32" providerId="ADAL" clId="{0C773D88-AA17-204A-9717-AC38A5CDBDED}" dt="2022-09-03T17:02:52.098" v="1808"/>
          <ac:spMkLst>
            <pc:docMk/>
            <pc:sldMk cId="2738722074" sldId="256"/>
            <ac:spMk id="53" creationId="{F3E796A7-8236-584A-BFA8-0188720B26E0}"/>
          </ac:spMkLst>
        </pc:spChg>
        <pc:spChg chg="del mod">
          <ac:chgData name="Sonia Wall" userId="0c5b28f0-6019-4ad3-8d84-879500339b32" providerId="ADAL" clId="{0C773D88-AA17-204A-9717-AC38A5CDBDED}" dt="2022-09-03T16:08:56.203" v="1718" actId="478"/>
          <ac:spMkLst>
            <pc:docMk/>
            <pc:sldMk cId="2738722074" sldId="256"/>
            <ac:spMk id="75" creationId="{6334FA31-78FF-46FD-CD19-D93777299027}"/>
          </ac:spMkLst>
        </pc:spChg>
        <pc:spChg chg="del mod">
          <ac:chgData name="Sonia Wall" userId="0c5b28f0-6019-4ad3-8d84-879500339b32" providerId="ADAL" clId="{0C773D88-AA17-204A-9717-AC38A5CDBDED}" dt="2022-09-03T16:13:08.541" v="1740" actId="478"/>
          <ac:spMkLst>
            <pc:docMk/>
            <pc:sldMk cId="2738722074" sldId="256"/>
            <ac:spMk id="76" creationId="{51A955C5-3245-AFE9-4653-69B04FB7BF9E}"/>
          </ac:spMkLst>
        </pc:spChg>
        <pc:spChg chg="mod">
          <ac:chgData name="Sonia Wall" userId="0c5b28f0-6019-4ad3-8d84-879500339b32" providerId="ADAL" clId="{0C773D88-AA17-204A-9717-AC38A5CDBDED}" dt="2022-09-10T16:30:05.597" v="2068" actId="20577"/>
          <ac:spMkLst>
            <pc:docMk/>
            <pc:sldMk cId="2738722074" sldId="256"/>
            <ac:spMk id="84" creationId="{40FCDBF6-5042-046A-3442-F7339EDAAFDA}"/>
          </ac:spMkLst>
        </pc:spChg>
        <pc:spChg chg="mod">
          <ac:chgData name="Sonia Wall" userId="0c5b28f0-6019-4ad3-8d84-879500339b32" providerId="ADAL" clId="{0C773D88-AA17-204A-9717-AC38A5CDBDED}" dt="2022-09-03T16:22:41.405" v="1763" actId="1076"/>
          <ac:spMkLst>
            <pc:docMk/>
            <pc:sldMk cId="2738722074" sldId="256"/>
            <ac:spMk id="86" creationId="{40FCDBF6-5042-046A-3442-F7339EDAAFDA}"/>
          </ac:spMkLst>
        </pc:spChg>
        <pc:spChg chg="del mod">
          <ac:chgData name="Sonia Wall" userId="0c5b28f0-6019-4ad3-8d84-879500339b32" providerId="ADAL" clId="{0C773D88-AA17-204A-9717-AC38A5CDBDED}" dt="2022-09-03T15:45:07.891" v="617" actId="478"/>
          <ac:spMkLst>
            <pc:docMk/>
            <pc:sldMk cId="2738722074" sldId="256"/>
            <ac:spMk id="89" creationId="{D49204F9-C5AB-562A-E04F-4DE5416E4E45}"/>
          </ac:spMkLst>
        </pc:spChg>
        <pc:spChg chg="mod">
          <ac:chgData name="Sonia Wall" userId="0c5b28f0-6019-4ad3-8d84-879500339b32" providerId="ADAL" clId="{0C773D88-AA17-204A-9717-AC38A5CDBDED}" dt="2022-09-03T16:06:45.078" v="1705" actId="1036"/>
          <ac:spMkLst>
            <pc:docMk/>
            <pc:sldMk cId="2738722074" sldId="256"/>
            <ac:spMk id="126" creationId="{40FCDBF6-5042-046A-3442-F7339EDAAFDA}"/>
          </ac:spMkLst>
        </pc:spChg>
        <pc:spChg chg="mod">
          <ac:chgData name="Sonia Wall" userId="0c5b28f0-6019-4ad3-8d84-879500339b32" providerId="ADAL" clId="{0C773D88-AA17-204A-9717-AC38A5CDBDED}" dt="2022-09-03T16:10:02.126" v="1724" actId="20577"/>
          <ac:spMkLst>
            <pc:docMk/>
            <pc:sldMk cId="2738722074" sldId="256"/>
            <ac:spMk id="169" creationId="{D1E3FBA0-4BD6-EAC7-6C58-25CD799E9A04}"/>
          </ac:spMkLst>
        </pc:spChg>
        <pc:spChg chg="mod">
          <ac:chgData name="Sonia Wall" userId="0c5b28f0-6019-4ad3-8d84-879500339b32" providerId="ADAL" clId="{0C773D88-AA17-204A-9717-AC38A5CDBDED}" dt="2022-09-10T16:30:01.840" v="2067" actId="207"/>
          <ac:spMkLst>
            <pc:docMk/>
            <pc:sldMk cId="2738722074" sldId="256"/>
            <ac:spMk id="1044" creationId="{4CDEC6E8-FBBB-B22A-7444-E5E675833AEF}"/>
          </ac:spMkLst>
        </pc:spChg>
        <pc:picChg chg="mod">
          <ac:chgData name="Sonia Wall" userId="0c5b28f0-6019-4ad3-8d84-879500339b32" providerId="ADAL" clId="{0C773D88-AA17-204A-9717-AC38A5CDBDED}" dt="2022-09-03T11:17:06.487" v="192" actId="1035"/>
          <ac:picMkLst>
            <pc:docMk/>
            <pc:sldMk cId="2738722074" sldId="256"/>
            <ac:picMk id="2" creationId="{00000000-0000-0000-0000-000000000000}"/>
          </ac:picMkLst>
        </pc:picChg>
        <pc:picChg chg="add mod modCrop">
          <ac:chgData name="Sonia Wall" userId="0c5b28f0-6019-4ad3-8d84-879500339b32" providerId="ADAL" clId="{0C773D88-AA17-204A-9717-AC38A5CDBDED}" dt="2022-09-03T16:11:50.707" v="1732" actId="1076"/>
          <ac:picMkLst>
            <pc:docMk/>
            <pc:sldMk cId="2738722074" sldId="256"/>
            <ac:picMk id="3" creationId="{15D1553C-E561-0A47-BBB8-EDE42C2A44C1}"/>
          </ac:picMkLst>
        </pc:picChg>
        <pc:picChg chg="add mod modCrop">
          <ac:chgData name="Sonia Wall" userId="0c5b28f0-6019-4ad3-8d84-879500339b32" providerId="ADAL" clId="{0C773D88-AA17-204A-9717-AC38A5CDBDED}" dt="2022-09-10T15:24:39.522" v="1873" actId="14100"/>
          <ac:picMkLst>
            <pc:docMk/>
            <pc:sldMk cId="2738722074" sldId="256"/>
            <ac:picMk id="4" creationId="{83B995D6-FFB2-634E-9C16-FD8A67F9BC94}"/>
          </ac:picMkLst>
        </pc:picChg>
        <pc:picChg chg="add del mod">
          <ac:chgData name="Sonia Wall" userId="0c5b28f0-6019-4ad3-8d84-879500339b32" providerId="ADAL" clId="{0C773D88-AA17-204A-9717-AC38A5CDBDED}" dt="2022-09-03T16:13:08.541" v="1740" actId="478"/>
          <ac:picMkLst>
            <pc:docMk/>
            <pc:sldMk cId="2738722074" sldId="256"/>
            <ac:picMk id="5" creationId="{A9281B9C-B6F9-BD40-8047-413BFCB95CE7}"/>
          </ac:picMkLst>
        </pc:picChg>
        <pc:picChg chg="mod">
          <ac:chgData name="Sonia Wall" userId="0c5b28f0-6019-4ad3-8d84-879500339b32" providerId="ADAL" clId="{0C773D88-AA17-204A-9717-AC38A5CDBDED}" dt="2022-09-03T11:17:06.487" v="192" actId="1035"/>
          <ac:picMkLst>
            <pc:docMk/>
            <pc:sldMk cId="2738722074" sldId="256"/>
            <ac:picMk id="6" creationId="{58B2BF94-EACB-2063-6CE0-B55FD182D4A9}"/>
          </ac:picMkLst>
        </pc:picChg>
        <pc:picChg chg="add mod">
          <ac:chgData name="Sonia Wall" userId="0c5b28f0-6019-4ad3-8d84-879500339b32" providerId="ADAL" clId="{0C773D88-AA17-204A-9717-AC38A5CDBDED}" dt="2022-09-03T16:11:45.882" v="1730" actId="1076"/>
          <ac:picMkLst>
            <pc:docMk/>
            <pc:sldMk cId="2738722074" sldId="256"/>
            <ac:picMk id="8" creationId="{F32DC550-6DE6-E146-B137-905D0F07B504}"/>
          </ac:picMkLst>
        </pc:picChg>
        <pc:picChg chg="add mod">
          <ac:chgData name="Sonia Wall" userId="0c5b28f0-6019-4ad3-8d84-879500339b32" providerId="ADAL" clId="{0C773D88-AA17-204A-9717-AC38A5CDBDED}" dt="2022-09-03T16:11:43.537" v="1729" actId="1076"/>
          <ac:picMkLst>
            <pc:docMk/>
            <pc:sldMk cId="2738722074" sldId="256"/>
            <ac:picMk id="9" creationId="{495DA874-86A0-224C-9030-DA4EF046A21D}"/>
          </ac:picMkLst>
        </pc:picChg>
        <pc:picChg chg="add mod">
          <ac:chgData name="Sonia Wall" userId="0c5b28f0-6019-4ad3-8d84-879500339b32" providerId="ADAL" clId="{0C773D88-AA17-204A-9717-AC38A5CDBDED}" dt="2022-09-03T17:03:56.750" v="1868" actId="1076"/>
          <ac:picMkLst>
            <pc:docMk/>
            <pc:sldMk cId="2738722074" sldId="256"/>
            <ac:picMk id="10" creationId="{AF6EF49B-E552-EE42-A64B-4CF65710639E}"/>
          </ac:picMkLst>
        </pc:picChg>
        <pc:picChg chg="add mod">
          <ac:chgData name="Sonia Wall" userId="0c5b28f0-6019-4ad3-8d84-879500339b32" providerId="ADAL" clId="{0C773D88-AA17-204A-9717-AC38A5CDBDED}" dt="2022-09-03T17:04:17.189" v="1871" actId="1076"/>
          <ac:picMkLst>
            <pc:docMk/>
            <pc:sldMk cId="2738722074" sldId="256"/>
            <ac:picMk id="15" creationId="{B7BDCD8B-2BBA-8349-B42A-B5B276203A7A}"/>
          </ac:picMkLst>
        </pc:picChg>
        <pc:picChg chg="del mod">
          <ac:chgData name="Sonia Wall" userId="0c5b28f0-6019-4ad3-8d84-879500339b32" providerId="ADAL" clId="{0C773D88-AA17-204A-9717-AC38A5CDBDED}" dt="2022-09-03T15:17:43.649" v="485" actId="478"/>
          <ac:picMkLst>
            <pc:docMk/>
            <pc:sldMk cId="2738722074" sldId="256"/>
            <ac:picMk id="19" creationId="{00000000-0000-0000-0000-000000000000}"/>
          </ac:picMkLst>
        </pc:picChg>
        <pc:picChg chg="del mod">
          <ac:chgData name="Sonia Wall" userId="0c5b28f0-6019-4ad3-8d84-879500339b32" providerId="ADAL" clId="{0C773D88-AA17-204A-9717-AC38A5CDBDED}" dt="2022-09-03T15:16:24.819" v="474" actId="478"/>
          <ac:picMkLst>
            <pc:docMk/>
            <pc:sldMk cId="2738722074" sldId="256"/>
            <ac:picMk id="20" creationId="{00000000-0000-0000-0000-000000000000}"/>
          </ac:picMkLst>
        </pc:picChg>
        <pc:picChg chg="del mod">
          <ac:chgData name="Sonia Wall" userId="0c5b28f0-6019-4ad3-8d84-879500339b32" providerId="ADAL" clId="{0C773D88-AA17-204A-9717-AC38A5CDBDED}" dt="2022-09-03T15:17:44.831" v="486" actId="478"/>
          <ac:picMkLst>
            <pc:docMk/>
            <pc:sldMk cId="2738722074" sldId="256"/>
            <ac:picMk id="29" creationId="{00000000-0000-0000-0000-000000000000}"/>
          </ac:picMkLst>
        </pc:picChg>
        <pc:picChg chg="del mod">
          <ac:chgData name="Sonia Wall" userId="0c5b28f0-6019-4ad3-8d84-879500339b32" providerId="ADAL" clId="{0C773D88-AA17-204A-9717-AC38A5CDBDED}" dt="2022-09-03T15:16:26.224" v="475" actId="478"/>
          <ac:picMkLst>
            <pc:docMk/>
            <pc:sldMk cId="2738722074" sldId="256"/>
            <ac:picMk id="40" creationId="{00000000-0000-0000-0000-000000000000}"/>
          </ac:picMkLst>
        </pc:picChg>
        <pc:picChg chg="del mod">
          <ac:chgData name="Sonia Wall" userId="0c5b28f0-6019-4ad3-8d84-879500339b32" providerId="ADAL" clId="{0C773D88-AA17-204A-9717-AC38A5CDBDED}" dt="2022-09-03T16:13:08.541" v="1740" actId="478"/>
          <ac:picMkLst>
            <pc:docMk/>
            <pc:sldMk cId="2738722074" sldId="256"/>
            <ac:picMk id="41" creationId="{00000000-0000-0000-0000-000000000000}"/>
          </ac:picMkLst>
        </pc:picChg>
        <pc:picChg chg="add mod">
          <ac:chgData name="Sonia Wall" userId="0c5b28f0-6019-4ad3-8d84-879500339b32" providerId="ADAL" clId="{0C773D88-AA17-204A-9717-AC38A5CDBDED}" dt="2022-09-03T17:03:19.348" v="1863" actId="1038"/>
          <ac:picMkLst>
            <pc:docMk/>
            <pc:sldMk cId="2738722074" sldId="256"/>
            <ac:picMk id="44" creationId="{CA0AF9EC-B9BD-564A-A757-ABA57A81B404}"/>
          </ac:picMkLst>
        </pc:picChg>
        <pc:picChg chg="del mod">
          <ac:chgData name="Sonia Wall" userId="0c5b28f0-6019-4ad3-8d84-879500339b32" providerId="ADAL" clId="{0C773D88-AA17-204A-9717-AC38A5CDBDED}" dt="2022-09-03T16:13:08.541" v="1740" actId="478"/>
          <ac:picMkLst>
            <pc:docMk/>
            <pc:sldMk cId="2738722074" sldId="256"/>
            <ac:picMk id="45" creationId="{00000000-0000-0000-0000-000000000000}"/>
          </ac:picMkLst>
        </pc:picChg>
        <pc:picChg chg="add mod">
          <ac:chgData name="Sonia Wall" userId="0c5b28f0-6019-4ad3-8d84-879500339b32" providerId="ADAL" clId="{0C773D88-AA17-204A-9717-AC38A5CDBDED}" dt="2022-09-03T16:23:39.333" v="1783" actId="1076"/>
          <ac:picMkLst>
            <pc:docMk/>
            <pc:sldMk cId="2738722074" sldId="256"/>
            <ac:picMk id="46" creationId="{EA4CC498-FC47-404A-A29C-4CABEEB01347}"/>
          </ac:picMkLst>
        </pc:picChg>
        <pc:picChg chg="add mod">
          <ac:chgData name="Sonia Wall" userId="0c5b28f0-6019-4ad3-8d84-879500339b32" providerId="ADAL" clId="{0C773D88-AA17-204A-9717-AC38A5CDBDED}" dt="2022-09-03T17:03:15.618" v="1851" actId="1038"/>
          <ac:picMkLst>
            <pc:docMk/>
            <pc:sldMk cId="2738722074" sldId="256"/>
            <ac:picMk id="48" creationId="{0F703C04-CBED-F140-9EAE-B281FA69065A}"/>
          </ac:picMkLst>
        </pc:picChg>
        <pc:picChg chg="del mod">
          <ac:chgData name="Sonia Wall" userId="0c5b28f0-6019-4ad3-8d84-879500339b32" providerId="ADAL" clId="{0C773D88-AA17-204A-9717-AC38A5CDBDED}" dt="2022-09-03T15:16:22.953" v="473" actId="478"/>
          <ac:picMkLst>
            <pc:docMk/>
            <pc:sldMk cId="2738722074" sldId="256"/>
            <ac:picMk id="52" creationId="{00000000-0000-0000-0000-000000000000}"/>
          </ac:picMkLst>
        </pc:picChg>
        <pc:picChg chg="del mod">
          <ac:chgData name="Sonia Wall" userId="0c5b28f0-6019-4ad3-8d84-879500339b32" providerId="ADAL" clId="{0C773D88-AA17-204A-9717-AC38A5CDBDED}" dt="2022-09-03T15:16:30.887" v="478" actId="478"/>
          <ac:picMkLst>
            <pc:docMk/>
            <pc:sldMk cId="2738722074" sldId="256"/>
            <ac:picMk id="54" creationId="{00000000-0000-0000-0000-000000000000}"/>
          </ac:picMkLst>
        </pc:picChg>
        <pc:picChg chg="del mod">
          <ac:chgData name="Sonia Wall" userId="0c5b28f0-6019-4ad3-8d84-879500339b32" providerId="ADAL" clId="{0C773D88-AA17-204A-9717-AC38A5CDBDED}" dt="2022-09-03T15:17:29.050" v="479" actId="478"/>
          <ac:picMkLst>
            <pc:docMk/>
            <pc:sldMk cId="2738722074" sldId="256"/>
            <ac:picMk id="56" creationId="{00000000-0000-0000-0000-000000000000}"/>
          </ac:picMkLst>
        </pc:picChg>
        <pc:picChg chg="del mod">
          <ac:chgData name="Sonia Wall" userId="0c5b28f0-6019-4ad3-8d84-879500339b32" providerId="ADAL" clId="{0C773D88-AA17-204A-9717-AC38A5CDBDED}" dt="2022-09-03T15:17:30.491" v="480" actId="478"/>
          <ac:picMkLst>
            <pc:docMk/>
            <pc:sldMk cId="2738722074" sldId="256"/>
            <ac:picMk id="57" creationId="{00000000-0000-0000-0000-000000000000}"/>
          </ac:picMkLst>
        </pc:picChg>
        <pc:picChg chg="del mod">
          <ac:chgData name="Sonia Wall" userId="0c5b28f0-6019-4ad3-8d84-879500339b32" providerId="ADAL" clId="{0C773D88-AA17-204A-9717-AC38A5CDBDED}" dt="2022-09-03T11:17:26.816" v="201" actId="478"/>
          <ac:picMkLst>
            <pc:docMk/>
            <pc:sldMk cId="2738722074" sldId="256"/>
            <ac:picMk id="58" creationId="{00000000-0000-0000-0000-000000000000}"/>
          </ac:picMkLst>
        </pc:picChg>
        <pc:picChg chg="add del">
          <ac:chgData name="Sonia Wall" userId="0c5b28f0-6019-4ad3-8d84-879500339b32" providerId="ADAL" clId="{0C773D88-AA17-204A-9717-AC38A5CDBDED}" dt="2022-09-10T15:27:25.727" v="1882"/>
          <ac:picMkLst>
            <pc:docMk/>
            <pc:sldMk cId="2738722074" sldId="256"/>
            <ac:picMk id="1025" creationId="{F976B1EB-B6B4-1E46-8C50-2FA44DAFDDFB}"/>
          </ac:picMkLst>
        </pc:picChg>
        <pc:picChg chg="mod">
          <ac:chgData name="Sonia Wall" userId="0c5b28f0-6019-4ad3-8d84-879500339b32" providerId="ADAL" clId="{0C773D88-AA17-204A-9717-AC38A5CDBDED}" dt="2022-09-03T11:17:06.487" v="192" actId="1035"/>
          <ac:picMkLst>
            <pc:docMk/>
            <pc:sldMk cId="2738722074" sldId="256"/>
            <ac:picMk id="1051" creationId="{0FEA88E7-5E3F-E8F7-CB43-F9623FCB65AF}"/>
          </ac:picMkLst>
        </pc:picChg>
        <pc:picChg chg="mod">
          <ac:chgData name="Sonia Wall" userId="0c5b28f0-6019-4ad3-8d84-879500339b32" providerId="ADAL" clId="{0C773D88-AA17-204A-9717-AC38A5CDBDED}" dt="2022-09-03T11:17:06.487" v="192" actId="1035"/>
          <ac:picMkLst>
            <pc:docMk/>
            <pc:sldMk cId="2738722074" sldId="256"/>
            <ac:picMk id="1053" creationId="{D9429D63-E0D1-4A2D-51B2-72A66461F5A1}"/>
          </ac:picMkLst>
        </pc:picChg>
        <pc:picChg chg="mod">
          <ac:chgData name="Sonia Wall" userId="0c5b28f0-6019-4ad3-8d84-879500339b32" providerId="ADAL" clId="{0C773D88-AA17-204A-9717-AC38A5CDBDED}" dt="2022-09-03T11:17:06.487" v="192" actId="1035"/>
          <ac:picMkLst>
            <pc:docMk/>
            <pc:sldMk cId="2738722074" sldId="256"/>
            <ac:picMk id="1055" creationId="{3956FF55-F548-4B1B-5FB5-BFFC1D3E1862}"/>
          </ac:picMkLst>
        </pc:picChg>
      </pc:sldChg>
    </pc:docChg>
  </pc:docChgLst>
  <pc:docChgLst>
    <pc:chgData name="Emily Harris" userId="S::eharris@buckdenacademy.org::25e014c3-4164-4561-b69f-4098db7922bf" providerId="AD" clId="Web-{7F3E87C5-1845-153B-A578-D8389D21C785}"/>
    <pc:docChg chg="modSld">
      <pc:chgData name="Emily Harris" userId="S::eharris@buckdenacademy.org::25e014c3-4164-4561-b69f-4098db7922bf" providerId="AD" clId="Web-{7F3E87C5-1845-153B-A578-D8389D21C785}" dt="2022-09-12T14:30:09.496" v="49" actId="20577"/>
      <pc:docMkLst>
        <pc:docMk/>
      </pc:docMkLst>
      <pc:sldChg chg="delSp modSp">
        <pc:chgData name="Emily Harris" userId="S::eharris@buckdenacademy.org::25e014c3-4164-4561-b69f-4098db7922bf" providerId="AD" clId="Web-{7F3E87C5-1845-153B-A578-D8389D21C785}" dt="2022-09-12T14:30:09.496" v="49" actId="20577"/>
        <pc:sldMkLst>
          <pc:docMk/>
          <pc:sldMk cId="2738722074" sldId="256"/>
        </pc:sldMkLst>
        <pc:spChg chg="del">
          <ac:chgData name="Emily Harris" userId="S::eharris@buckdenacademy.org::25e014c3-4164-4561-b69f-4098db7922bf" providerId="AD" clId="Web-{7F3E87C5-1845-153B-A578-D8389D21C785}" dt="2022-09-12T14:26:27.980" v="0"/>
          <ac:spMkLst>
            <pc:docMk/>
            <pc:sldMk cId="2738722074" sldId="256"/>
            <ac:spMk id="42" creationId="{C922CD99-4D5E-614E-AFB1-41F5452676C7}"/>
          </ac:spMkLst>
        </pc:spChg>
        <pc:spChg chg="del">
          <ac:chgData name="Emily Harris" userId="S::eharris@buckdenacademy.org::25e014c3-4164-4561-b69f-4098db7922bf" providerId="AD" clId="Web-{7F3E87C5-1845-153B-A578-D8389D21C785}" dt="2022-09-12T14:26:35.262" v="1"/>
          <ac:spMkLst>
            <pc:docMk/>
            <pc:sldMk cId="2738722074" sldId="256"/>
            <ac:spMk id="49" creationId="{25592C0F-A2BC-834A-8481-39E2EE511232}"/>
          </ac:spMkLst>
        </pc:spChg>
        <pc:spChg chg="del">
          <ac:chgData name="Emily Harris" userId="S::eharris@buckdenacademy.org::25e014c3-4164-4561-b69f-4098db7922bf" providerId="AD" clId="Web-{7F3E87C5-1845-153B-A578-D8389D21C785}" dt="2022-09-12T14:26:46.559" v="2"/>
          <ac:spMkLst>
            <pc:docMk/>
            <pc:sldMk cId="2738722074" sldId="256"/>
            <ac:spMk id="51" creationId="{D4A27F4D-2116-D04D-B2F3-4456B5BB76CE}"/>
          </ac:spMkLst>
        </pc:spChg>
        <pc:spChg chg="mod">
          <ac:chgData name="Emily Harris" userId="S::eharris@buckdenacademy.org::25e014c3-4164-4561-b69f-4098db7922bf" providerId="AD" clId="Web-{7F3E87C5-1845-153B-A578-D8389D21C785}" dt="2022-09-12T14:28:33.035" v="17" actId="20577"/>
          <ac:spMkLst>
            <pc:docMk/>
            <pc:sldMk cId="2738722074" sldId="256"/>
            <ac:spMk id="84" creationId="{40FCDBF6-5042-046A-3442-F7339EDAAFDA}"/>
          </ac:spMkLst>
        </pc:spChg>
        <pc:spChg chg="mod">
          <ac:chgData name="Emily Harris" userId="S::eharris@buckdenacademy.org::25e014c3-4164-4561-b69f-4098db7922bf" providerId="AD" clId="Web-{7F3E87C5-1845-153B-A578-D8389D21C785}" dt="2022-09-12T14:30:09.496" v="49" actId="20577"/>
          <ac:spMkLst>
            <pc:docMk/>
            <pc:sldMk cId="2738722074" sldId="256"/>
            <ac:spMk id="126" creationId="{40FCDBF6-5042-046A-3442-F7339EDAAFDA}"/>
          </ac:spMkLst>
        </pc:spChg>
        <pc:picChg chg="del">
          <ac:chgData name="Emily Harris" userId="S::eharris@buckdenacademy.org::25e014c3-4164-4561-b69f-4098db7922bf" providerId="AD" clId="Web-{7F3E87C5-1845-153B-A578-D8389D21C785}" dt="2022-09-12T14:28:33.550" v="18"/>
          <ac:picMkLst>
            <pc:docMk/>
            <pc:sldMk cId="2738722074" sldId="256"/>
            <ac:picMk id="15" creationId="{B7BDCD8B-2BBA-8349-B42A-B5B276203A7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92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1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77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84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29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46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0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27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66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39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C7F5-7F76-46F2-8BCC-9DA071A6F76A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19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8B2BF94-EACB-2063-6CE0-B55FD182D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07" y="171401"/>
            <a:ext cx="494046" cy="4800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0BF9E9A-D530-2596-2C7A-6C61BA14D996}"/>
              </a:ext>
            </a:extLst>
          </p:cNvPr>
          <p:cNvSpPr txBox="1"/>
          <p:nvPr/>
        </p:nvSpPr>
        <p:spPr>
          <a:xfrm>
            <a:off x="2090298" y="99197"/>
            <a:ext cx="267740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200" b="1" u="sng" dirty="0">
                <a:latin typeface="Calibri"/>
                <a:cs typeface="Calibri"/>
              </a:rPr>
              <a:t>Living things and their habitats</a:t>
            </a:r>
          </a:p>
          <a:p>
            <a:pPr algn="ctr"/>
            <a:r>
              <a:rPr lang="en-GB" sz="1200" b="1" u="sng" dirty="0">
                <a:latin typeface="Calibri"/>
                <a:cs typeface="Calibri"/>
              </a:rPr>
              <a:t>Science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8BF4D8-3249-D973-3E27-839F10F6768A}"/>
              </a:ext>
            </a:extLst>
          </p:cNvPr>
          <p:cNvSpPr txBox="1"/>
          <p:nvPr/>
        </p:nvSpPr>
        <p:spPr>
          <a:xfrm>
            <a:off x="4828234" y="171401"/>
            <a:ext cx="158982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50" dirty="0">
                <a:latin typeface="Calibri"/>
                <a:cs typeface="Calibri"/>
              </a:rPr>
              <a:t>Term    Autumn_1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EFE92F-8C75-553F-D26B-6CB6BE4ADF14}"/>
              </a:ext>
            </a:extLst>
          </p:cNvPr>
          <p:cNvSpPr txBox="1"/>
          <p:nvPr/>
        </p:nvSpPr>
        <p:spPr>
          <a:xfrm>
            <a:off x="969094" y="171315"/>
            <a:ext cx="1151835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50" dirty="0">
                <a:latin typeface="Calibri"/>
                <a:cs typeface="Calibri"/>
              </a:rPr>
              <a:t>         Year   4</a:t>
            </a: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4CDEC6E8-FBBB-B22A-7444-E5E675833AEF}"/>
              </a:ext>
            </a:extLst>
          </p:cNvPr>
          <p:cNvSpPr txBox="1"/>
          <p:nvPr/>
        </p:nvSpPr>
        <p:spPr>
          <a:xfrm>
            <a:off x="1546804" y="8298111"/>
            <a:ext cx="1446571" cy="1215717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00" b="1" dirty="0">
                <a:solidFill>
                  <a:srgbClr val="FF0000"/>
                </a:solidFill>
              </a:rPr>
              <a:t>Life processes:</a:t>
            </a:r>
            <a:endParaRPr lang="en-GB" sz="1100" b="1" dirty="0">
              <a:solidFill>
                <a:srgbClr val="FF0000"/>
              </a:solidFill>
              <a:cs typeface="Calibri"/>
            </a:endParaRPr>
          </a:p>
          <a:p>
            <a:r>
              <a:rPr lang="en-GB" sz="1100" b="1" dirty="0"/>
              <a:t>M</a:t>
            </a:r>
            <a:r>
              <a:rPr lang="en-GB" sz="1100" dirty="0"/>
              <a:t>ovement </a:t>
            </a:r>
            <a:r>
              <a:rPr lang="en-GB" sz="1100" b="1" dirty="0"/>
              <a:t>R</a:t>
            </a:r>
            <a:r>
              <a:rPr lang="en-GB" sz="1100" dirty="0"/>
              <a:t>espiration </a:t>
            </a:r>
            <a:r>
              <a:rPr lang="en-GB" sz="1100" b="1" dirty="0"/>
              <a:t>S</a:t>
            </a:r>
            <a:r>
              <a:rPr lang="en-GB" sz="1100" dirty="0"/>
              <a:t>ensitivity </a:t>
            </a:r>
            <a:endParaRPr lang="en-GB" sz="600">
              <a:cs typeface="Calibri"/>
            </a:endParaRPr>
          </a:p>
          <a:p>
            <a:r>
              <a:rPr lang="en-GB" sz="1100" b="1" dirty="0"/>
              <a:t>G</a:t>
            </a:r>
            <a:r>
              <a:rPr lang="en-GB" sz="1100" dirty="0"/>
              <a:t>rowth </a:t>
            </a:r>
            <a:r>
              <a:rPr lang="en-GB" sz="1100" b="1" dirty="0"/>
              <a:t>R</a:t>
            </a:r>
            <a:r>
              <a:rPr lang="en-GB" sz="1100" dirty="0"/>
              <a:t>eproduction </a:t>
            </a:r>
            <a:r>
              <a:rPr lang="en-GB" sz="1100" b="1" dirty="0"/>
              <a:t>E</a:t>
            </a:r>
            <a:r>
              <a:rPr lang="en-GB" sz="1100" dirty="0"/>
              <a:t>xcretion </a:t>
            </a:r>
            <a:r>
              <a:rPr lang="en-GB" sz="1100" b="1" dirty="0"/>
              <a:t>N</a:t>
            </a:r>
            <a:r>
              <a:rPr lang="en-GB" sz="1100" dirty="0"/>
              <a:t>utrition </a:t>
            </a:r>
            <a:endParaRPr lang="en-GB" sz="600">
              <a:cs typeface="Calibri"/>
            </a:endParaRPr>
          </a:p>
          <a:p>
            <a:endParaRPr lang="en-GB" sz="600" b="1" u="sng" dirty="0">
              <a:latin typeface="Calibri"/>
              <a:cs typeface="Calibri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D1E3FBA0-4BD6-EAC7-6C58-25CD799E9A04}"/>
              </a:ext>
            </a:extLst>
          </p:cNvPr>
          <p:cNvSpPr txBox="1"/>
          <p:nvPr/>
        </p:nvSpPr>
        <p:spPr>
          <a:xfrm>
            <a:off x="4258685" y="8744255"/>
            <a:ext cx="1405039" cy="230832"/>
          </a:xfrm>
          <a:prstGeom prst="rect">
            <a:avLst/>
          </a:prstGeom>
          <a:noFill/>
          <a:ln w="22225">
            <a:solidFill>
              <a:srgbClr val="C0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900" b="1" u="sng" dirty="0">
              <a:latin typeface="Calibri"/>
              <a:cs typeface="Calibri"/>
            </a:endParaRPr>
          </a:p>
        </p:txBody>
      </p:sp>
      <p:pic>
        <p:nvPicPr>
          <p:cNvPr id="1051" name="Picture 1050">
            <a:extLst>
              <a:ext uri="{FF2B5EF4-FFF2-40B4-BE49-F238E27FC236}">
                <a16:creationId xmlns:a16="http://schemas.microsoft.com/office/drawing/2014/main" id="{0FEA88E7-5E3F-E8F7-CB43-F9623FCB6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76" y="8618721"/>
            <a:ext cx="812206" cy="987819"/>
          </a:xfrm>
          <a:prstGeom prst="rect">
            <a:avLst/>
          </a:prstGeom>
        </p:spPr>
      </p:pic>
      <p:pic>
        <p:nvPicPr>
          <p:cNvPr id="1053" name="Picture 1052">
            <a:extLst>
              <a:ext uri="{FF2B5EF4-FFF2-40B4-BE49-F238E27FC236}">
                <a16:creationId xmlns:a16="http://schemas.microsoft.com/office/drawing/2014/main" id="{D9429D63-E0D1-4A2D-51B2-72A66461F5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622" y="8690208"/>
            <a:ext cx="845014" cy="881057"/>
          </a:xfrm>
          <a:prstGeom prst="rect">
            <a:avLst/>
          </a:prstGeom>
        </p:spPr>
      </p:pic>
      <p:pic>
        <p:nvPicPr>
          <p:cNvPr id="1055" name="Picture 1054">
            <a:extLst>
              <a:ext uri="{FF2B5EF4-FFF2-40B4-BE49-F238E27FC236}">
                <a16:creationId xmlns:a16="http://schemas.microsoft.com/office/drawing/2014/main" id="{3956FF55-F548-4B1B-5FB5-BFFC1D3E18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655" y="8697531"/>
            <a:ext cx="700963" cy="96276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652" y="171644"/>
            <a:ext cx="369371" cy="385517"/>
          </a:xfrm>
          <a:prstGeom prst="rect">
            <a:avLst/>
          </a:prstGeom>
        </p:spPr>
      </p:pic>
      <p:sp>
        <p:nvSpPr>
          <p:cNvPr id="126" name="TextBox 125">
            <a:extLst>
              <a:ext uri="{FF2B5EF4-FFF2-40B4-BE49-F238E27FC236}">
                <a16:creationId xmlns:a16="http://schemas.microsoft.com/office/drawing/2014/main" id="{40FCDBF6-5042-046A-3442-F7339EDAAFDA}"/>
              </a:ext>
            </a:extLst>
          </p:cNvPr>
          <p:cNvSpPr txBox="1"/>
          <p:nvPr/>
        </p:nvSpPr>
        <p:spPr>
          <a:xfrm>
            <a:off x="175557" y="684085"/>
            <a:ext cx="6433855" cy="1615827"/>
          </a:xfrm>
          <a:prstGeom prst="rect">
            <a:avLst/>
          </a:prstGeom>
          <a:noFill/>
          <a:ln>
            <a:solidFill>
              <a:srgbClr val="FF0000"/>
            </a:solidFill>
            <a:prstDash val="dashDot"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00" b="1" dirty="0">
                <a:latin typeface="Calibri"/>
                <a:cs typeface="Calibri"/>
              </a:rPr>
              <a:t>What do we know:</a:t>
            </a:r>
            <a:endParaRPr lang="en-GB" sz="1600" b="1">
              <a:latin typeface="Calibri"/>
              <a:cs typeface="Calibri" panose="020F0502020204030204"/>
            </a:endParaRPr>
          </a:p>
          <a:p>
            <a:r>
              <a:rPr lang="en-GB" sz="1100" dirty="0">
                <a:latin typeface="Calibri"/>
                <a:cs typeface="Calibri"/>
              </a:rPr>
              <a:t>- How to identify and name a variety of plants and animals in their habitats. </a:t>
            </a:r>
          </a:p>
          <a:p>
            <a:endParaRPr lang="en-GB" sz="1100" dirty="0">
              <a:latin typeface="Calibri"/>
              <a:cs typeface="Calibri"/>
            </a:endParaRPr>
          </a:p>
          <a:p>
            <a:r>
              <a:rPr lang="en-GB" sz="1100" b="1" dirty="0">
                <a:latin typeface="Calibri"/>
                <a:cs typeface="Calibri"/>
              </a:rPr>
              <a:t>What are we going to learn:</a:t>
            </a:r>
            <a:endParaRPr lang="en-GB" sz="1600" b="1">
              <a:latin typeface="Calibri"/>
              <a:cs typeface="Calibri"/>
            </a:endParaRPr>
          </a:p>
          <a:p>
            <a:pPr marL="285750" indent="-285750">
              <a:buFontTx/>
              <a:buChar char="-"/>
            </a:pPr>
            <a:r>
              <a:rPr lang="en-GB" sz="1100" dirty="0">
                <a:latin typeface="Calibri"/>
                <a:cs typeface="Calibri"/>
              </a:rPr>
              <a:t>To recognise that living things can be grouped in a variety of ways</a:t>
            </a:r>
          </a:p>
          <a:p>
            <a:pPr marL="285750" indent="-285750">
              <a:buFontTx/>
              <a:buChar char="-"/>
            </a:pPr>
            <a:r>
              <a:rPr lang="en-GB" sz="1100" dirty="0">
                <a:latin typeface="Calibri"/>
                <a:cs typeface="Calibri"/>
              </a:rPr>
              <a:t>Explore and use classification keys to help group, identify and name a variety of living things in their local and wider environment. </a:t>
            </a:r>
            <a:endParaRPr lang="en-GB" sz="1100">
              <a:latin typeface="Calibri"/>
              <a:cs typeface="Calibri"/>
            </a:endParaRPr>
          </a:p>
          <a:p>
            <a:pPr marL="285750" indent="-285750">
              <a:buFontTx/>
              <a:buChar char="-"/>
            </a:pPr>
            <a:r>
              <a:rPr lang="en-GB" sz="1100" dirty="0">
                <a:latin typeface="Calibri"/>
                <a:cs typeface="Calibri"/>
              </a:rPr>
              <a:t>Recognise that environments can change and that this can sometimes pose dangers to living things.</a:t>
            </a:r>
          </a:p>
          <a:p>
            <a:pPr marL="285750" indent="-285750">
              <a:buFontTx/>
              <a:buChar char="-"/>
            </a:pPr>
            <a:endParaRPr lang="en-GB" sz="1100" dirty="0">
              <a:latin typeface="Calibri"/>
              <a:cs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659" y="99197"/>
            <a:ext cx="6694057" cy="9759508"/>
          </a:xfrm>
          <a:prstGeom prst="rect">
            <a:avLst/>
          </a:prstGeom>
          <a:noFill/>
          <a:ln w="317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600" dirty="0">
              <a:cs typeface="Calibri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0FCDBF6-5042-046A-3442-F7339EDAAFDA}"/>
              </a:ext>
            </a:extLst>
          </p:cNvPr>
          <p:cNvSpPr txBox="1"/>
          <p:nvPr/>
        </p:nvSpPr>
        <p:spPr>
          <a:xfrm>
            <a:off x="1535731" y="4837564"/>
            <a:ext cx="5071519" cy="2862322"/>
          </a:xfrm>
          <a:prstGeom prst="rect">
            <a:avLst/>
          </a:prstGeom>
          <a:noFill/>
          <a:ln>
            <a:solidFill>
              <a:srgbClr val="FF0000"/>
            </a:solidFill>
            <a:prstDash val="dashDot"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200" b="1" dirty="0">
                <a:latin typeface="Calibri"/>
                <a:cs typeface="Calibri"/>
              </a:rPr>
              <a:t>Key vocabulary</a:t>
            </a:r>
            <a:endParaRPr lang="en-GB" sz="1200">
              <a:latin typeface="Calibri"/>
              <a:cs typeface="Calibri"/>
            </a:endParaRPr>
          </a:p>
          <a:p>
            <a:r>
              <a:rPr lang="en-GB" sz="1200" dirty="0">
                <a:solidFill>
                  <a:srgbClr val="FF0000"/>
                </a:solidFill>
                <a:latin typeface="Calibri"/>
                <a:cs typeface="Calibri"/>
              </a:rPr>
              <a:t>Classification:  </a:t>
            </a:r>
            <a:r>
              <a:rPr lang="en-GB" sz="1200" dirty="0">
                <a:latin typeface="Calibri"/>
                <a:cs typeface="Calibri"/>
              </a:rPr>
              <a:t>The process of grouping organisms together based on their similarities.</a:t>
            </a:r>
          </a:p>
          <a:p>
            <a:r>
              <a:rPr lang="en-GB" sz="1200" dirty="0">
                <a:solidFill>
                  <a:srgbClr val="FF0000"/>
                </a:solidFill>
                <a:latin typeface="Calibri"/>
                <a:cs typeface="Calibri"/>
              </a:rPr>
              <a:t>Vertebrates: </a:t>
            </a:r>
            <a:r>
              <a:rPr lang="en-GB" sz="1200" dirty="0">
                <a:latin typeface="Calibri"/>
                <a:cs typeface="Calibri"/>
              </a:rPr>
              <a:t>Animals with a backbone.</a:t>
            </a:r>
          </a:p>
          <a:p>
            <a:r>
              <a:rPr lang="en-GB" sz="1200" dirty="0">
                <a:solidFill>
                  <a:srgbClr val="FF0000"/>
                </a:solidFill>
                <a:latin typeface="Calibri"/>
                <a:cs typeface="Calibri"/>
              </a:rPr>
              <a:t>Invertebrates: </a:t>
            </a:r>
            <a:r>
              <a:rPr lang="en-GB" sz="1200" dirty="0">
                <a:latin typeface="Calibri"/>
                <a:cs typeface="Calibri"/>
              </a:rPr>
              <a:t>Animals without a backbone. </a:t>
            </a:r>
          </a:p>
          <a:p>
            <a:r>
              <a:rPr lang="en-GB" sz="1200" dirty="0">
                <a:solidFill>
                  <a:srgbClr val="FF0000"/>
                </a:solidFill>
                <a:latin typeface="Calibri"/>
                <a:cs typeface="Calibri"/>
              </a:rPr>
              <a:t>Specimen: </a:t>
            </a:r>
            <a:r>
              <a:rPr lang="en-GB" sz="1200" dirty="0">
                <a:latin typeface="Calibri"/>
                <a:cs typeface="Calibri"/>
              </a:rPr>
              <a:t>A particular plant or animal that scientist's study to find out about its species. </a:t>
            </a:r>
          </a:p>
          <a:p>
            <a:r>
              <a:rPr lang="en-GB" sz="1200" dirty="0">
                <a:solidFill>
                  <a:srgbClr val="FF0000"/>
                </a:solidFill>
                <a:latin typeface="Calibri"/>
                <a:cs typeface="Calibri"/>
              </a:rPr>
              <a:t>Habitat: </a:t>
            </a:r>
            <a:r>
              <a:rPr lang="en-GB" sz="1200" dirty="0">
                <a:latin typeface="Calibri"/>
                <a:cs typeface="Calibri"/>
              </a:rPr>
              <a:t>The natural home or environment of an animal, plant or other organism. </a:t>
            </a:r>
          </a:p>
          <a:p>
            <a:r>
              <a:rPr lang="en-GB" sz="1200" dirty="0">
                <a:solidFill>
                  <a:srgbClr val="FF0000"/>
                </a:solidFill>
                <a:latin typeface="Calibri"/>
                <a:cs typeface="Calibri"/>
              </a:rPr>
              <a:t>Environment: </a:t>
            </a:r>
            <a:r>
              <a:rPr lang="en-GB" sz="1200" dirty="0">
                <a:latin typeface="Calibri"/>
                <a:cs typeface="Calibri"/>
              </a:rPr>
              <a:t>An environment contains many habitat's and these include areas where there are both living and non-living things. </a:t>
            </a:r>
            <a:endParaRPr lang="en-GB" sz="1200">
              <a:latin typeface="Calibri"/>
              <a:cs typeface="Calibri"/>
            </a:endParaRPr>
          </a:p>
          <a:p>
            <a:r>
              <a:rPr lang="en-GB" sz="1200" dirty="0">
                <a:solidFill>
                  <a:srgbClr val="FF0000"/>
                </a:solidFill>
                <a:latin typeface="Calibri"/>
                <a:cs typeface="Calibri"/>
              </a:rPr>
              <a:t>Classification key: </a:t>
            </a:r>
            <a:r>
              <a:rPr lang="en-GB" sz="1200" dirty="0">
                <a:latin typeface="Calibri"/>
                <a:cs typeface="Calibri"/>
              </a:rPr>
              <a:t>Classification keys that are divided into two parts, using ‘yes’ and ‘no’ questions. </a:t>
            </a:r>
            <a:endParaRPr lang="en-GB" sz="1200">
              <a:latin typeface="Calibri"/>
              <a:cs typeface="Calibri"/>
            </a:endParaRPr>
          </a:p>
          <a:p>
            <a:r>
              <a:rPr lang="en-GB" sz="1200" dirty="0">
                <a:solidFill>
                  <a:srgbClr val="FF0000"/>
                </a:solidFill>
                <a:latin typeface="Calibri"/>
                <a:cs typeface="Calibri"/>
              </a:rPr>
              <a:t>Life processes: </a:t>
            </a:r>
            <a:r>
              <a:rPr lang="en-GB" sz="1200" dirty="0">
                <a:latin typeface="Calibri"/>
                <a:cs typeface="Calibri"/>
              </a:rPr>
              <a:t>To stay alive and healthy, all living things need certain conditions that let them carry out the seven life processes: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0FCDBF6-5042-046A-3442-F7339EDAAFDA}"/>
              </a:ext>
            </a:extLst>
          </p:cNvPr>
          <p:cNvSpPr txBox="1"/>
          <p:nvPr/>
        </p:nvSpPr>
        <p:spPr>
          <a:xfrm>
            <a:off x="174954" y="2462867"/>
            <a:ext cx="6422037" cy="1938992"/>
          </a:xfrm>
          <a:prstGeom prst="rect">
            <a:avLst/>
          </a:prstGeom>
          <a:noFill/>
          <a:ln>
            <a:solidFill>
              <a:srgbClr val="FF0000"/>
            </a:solidFill>
            <a:prstDash val="dashDot"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 b="1" dirty="0">
                <a:latin typeface="Calibri"/>
                <a:cs typeface="Calibri"/>
              </a:rPr>
              <a:t>Living things: </a:t>
            </a:r>
            <a:endParaRPr lang="en-GB" sz="1200" b="1">
              <a:latin typeface="Calibri"/>
              <a:cs typeface="Calibri"/>
            </a:endParaRPr>
          </a:p>
          <a:p>
            <a:r>
              <a:rPr lang="en-GB" sz="1200" dirty="0">
                <a:ea typeface="+mn-lt"/>
                <a:cs typeface="+mn-lt"/>
              </a:rPr>
              <a:t>Living things are alive. They need food, water and air to live. They reproduce, grow and change, and respond to changes in the environment.  </a:t>
            </a:r>
            <a:endParaRPr lang="en-GB" sz="1600">
              <a:cs typeface="Calibri"/>
            </a:endParaRPr>
          </a:p>
          <a:p>
            <a:endParaRPr lang="en-GB" sz="1200" dirty="0">
              <a:latin typeface="Calibri"/>
              <a:cs typeface="Calibri"/>
            </a:endParaRPr>
          </a:p>
          <a:p>
            <a:endParaRPr lang="en-GB" sz="1200" dirty="0">
              <a:latin typeface="Calibri"/>
              <a:cs typeface="Calibri"/>
            </a:endParaRPr>
          </a:p>
          <a:p>
            <a:endParaRPr lang="en-GB" sz="1200" dirty="0">
              <a:latin typeface="Calibri"/>
              <a:cs typeface="Calibri"/>
            </a:endParaRPr>
          </a:p>
          <a:p>
            <a:endParaRPr lang="en-GB" sz="1200" dirty="0">
              <a:latin typeface="Calibri"/>
              <a:cs typeface="Calibri"/>
            </a:endParaRPr>
          </a:p>
          <a:p>
            <a:endParaRPr lang="en-GB" sz="1200" dirty="0">
              <a:latin typeface="Calibri"/>
              <a:cs typeface="Calibri"/>
            </a:endParaRPr>
          </a:p>
          <a:p>
            <a:endParaRPr lang="en-GB" sz="1200" dirty="0">
              <a:latin typeface="Calibri"/>
              <a:cs typeface="Calibri"/>
            </a:endParaRPr>
          </a:p>
          <a:p>
            <a:endParaRPr lang="en-GB" sz="1200" dirty="0">
              <a:latin typeface="Calibri"/>
              <a:cs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D1553C-E561-0A47-BBB8-EDE42C2A44C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2601" r="17847"/>
          <a:stretch/>
        </p:blipFill>
        <p:spPr>
          <a:xfrm>
            <a:off x="590288" y="5689689"/>
            <a:ext cx="456172" cy="10855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3B995D6-FFB2-634E-9C16-FD8A67F9BC9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953" t="7674" r="33686" b="29002"/>
          <a:stretch/>
        </p:blipFill>
        <p:spPr>
          <a:xfrm>
            <a:off x="143814" y="6829559"/>
            <a:ext cx="1349285" cy="6842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32DC550-6DE6-E146-B137-905D0F07B50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7815" y="7605822"/>
            <a:ext cx="985744" cy="8029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95DA874-86A0-224C-9030-DA4EF046A21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2344" y="4856274"/>
            <a:ext cx="1095480" cy="768471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2398E5CE-772F-AD40-AE5E-FA05C9199A64}"/>
              </a:ext>
            </a:extLst>
          </p:cNvPr>
          <p:cNvSpPr txBox="1"/>
          <p:nvPr/>
        </p:nvSpPr>
        <p:spPr>
          <a:xfrm>
            <a:off x="2719347" y="3132347"/>
            <a:ext cx="935699" cy="230832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900" b="1" dirty="0">
                <a:latin typeface="Calibri"/>
                <a:cs typeface="Calibri"/>
              </a:rPr>
              <a:t>Plants</a:t>
            </a:r>
            <a:endParaRPr lang="en-GB" sz="900">
              <a:latin typeface="Calibri"/>
              <a:cs typeface="Calibri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EA4CC498-FC47-404A-A29C-4CABEEB0134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734489" y="3130822"/>
            <a:ext cx="359608" cy="380369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FED07A6D-9BEC-D44E-93C1-03A81271D298}"/>
              </a:ext>
            </a:extLst>
          </p:cNvPr>
          <p:cNvSpPr txBox="1"/>
          <p:nvPr/>
        </p:nvSpPr>
        <p:spPr>
          <a:xfrm>
            <a:off x="2719814" y="3482199"/>
            <a:ext cx="932769" cy="230832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900" b="1" dirty="0">
                <a:latin typeface="Calibri"/>
                <a:cs typeface="Calibri"/>
              </a:rPr>
              <a:t>Animals</a:t>
            </a:r>
            <a:endParaRPr lang="en-GB" sz="900">
              <a:latin typeface="Calibri"/>
              <a:cs typeface="Calibri"/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0F703C04-CBED-F140-9EAE-B281FA69065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02078" y="3133337"/>
            <a:ext cx="359608" cy="349219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1114A4A-88B0-3655-BD38-25BC563E9318}"/>
              </a:ext>
            </a:extLst>
          </p:cNvPr>
          <p:cNvCxnSpPr/>
          <p:nvPr/>
        </p:nvCxnSpPr>
        <p:spPr>
          <a:xfrm flipH="1">
            <a:off x="2100354" y="3628820"/>
            <a:ext cx="570375" cy="1615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89E8616-75F3-0F2E-FD62-79E0AAB9EBBB}"/>
              </a:ext>
            </a:extLst>
          </p:cNvPr>
          <p:cNvCxnSpPr/>
          <p:nvPr/>
        </p:nvCxnSpPr>
        <p:spPr>
          <a:xfrm>
            <a:off x="3696190" y="3610758"/>
            <a:ext cx="805377" cy="1979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516A23E-7D06-5616-C35F-F87660F8822E}"/>
              </a:ext>
            </a:extLst>
          </p:cNvPr>
          <p:cNvSpPr txBox="1"/>
          <p:nvPr/>
        </p:nvSpPr>
        <p:spPr>
          <a:xfrm>
            <a:off x="1147003" y="3814465"/>
            <a:ext cx="875663" cy="230832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900" b="1" dirty="0">
                <a:latin typeface="Calibri"/>
                <a:cs typeface="Calibri"/>
              </a:rPr>
              <a:t>Vertebrates</a:t>
            </a:r>
            <a:endParaRPr lang="en-US" sz="1600">
              <a:latin typeface="Calibri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6A5FAB-81C4-1E44-5E75-6D561ED6BAA1}"/>
              </a:ext>
            </a:extLst>
          </p:cNvPr>
          <p:cNvSpPr txBox="1"/>
          <p:nvPr/>
        </p:nvSpPr>
        <p:spPr>
          <a:xfrm>
            <a:off x="4557670" y="3814472"/>
            <a:ext cx="875663" cy="230832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900" b="1" dirty="0">
                <a:latin typeface="Calibri"/>
                <a:cs typeface="Calibri"/>
              </a:rPr>
              <a:t>Invertebrates</a:t>
            </a:r>
            <a:endParaRPr lang="en-US" sz="1600">
              <a:latin typeface="Calibri"/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4CE2C6-6BE6-B3BE-9E9F-ACD29FB3F341}"/>
              </a:ext>
            </a:extLst>
          </p:cNvPr>
          <p:cNvSpPr txBox="1"/>
          <p:nvPr/>
        </p:nvSpPr>
        <p:spPr>
          <a:xfrm>
            <a:off x="2460480" y="4105207"/>
            <a:ext cx="735492" cy="200055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b="1" dirty="0">
                <a:latin typeface="Calibri"/>
                <a:cs typeface="Calibri"/>
              </a:rPr>
              <a:t>Amphibians </a:t>
            </a:r>
            <a:endParaRPr lang="en-US" sz="700">
              <a:latin typeface="Calibri"/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F946C4-FFEF-8274-26A5-BC5D1FB15246}"/>
              </a:ext>
            </a:extLst>
          </p:cNvPr>
          <p:cNvSpPr txBox="1"/>
          <p:nvPr/>
        </p:nvSpPr>
        <p:spPr>
          <a:xfrm>
            <a:off x="326990" y="4105215"/>
            <a:ext cx="621279" cy="200055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b="1" dirty="0">
                <a:latin typeface="Calibri"/>
                <a:cs typeface="Calibri"/>
              </a:rPr>
              <a:t>Mammals</a:t>
            </a:r>
            <a:endParaRPr lang="en-US" sz="700">
              <a:latin typeface="Calibri"/>
              <a:cs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B17228-4C74-A771-5240-BE7F46DD3752}"/>
              </a:ext>
            </a:extLst>
          </p:cNvPr>
          <p:cNvSpPr txBox="1"/>
          <p:nvPr/>
        </p:nvSpPr>
        <p:spPr>
          <a:xfrm>
            <a:off x="1562513" y="4105224"/>
            <a:ext cx="413618" cy="200055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b="1" dirty="0">
                <a:latin typeface="Calibri"/>
                <a:cs typeface="Calibri"/>
              </a:rPr>
              <a:t>Fish</a:t>
            </a:r>
            <a:endParaRPr lang="en-US" sz="1200">
              <a:latin typeface="Calibri"/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D024CE-0763-67F1-1F2D-4BF38393C569}"/>
              </a:ext>
            </a:extLst>
          </p:cNvPr>
          <p:cNvSpPr txBox="1"/>
          <p:nvPr/>
        </p:nvSpPr>
        <p:spPr>
          <a:xfrm>
            <a:off x="2024675" y="4105232"/>
            <a:ext cx="392852" cy="200055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b="1" dirty="0">
                <a:latin typeface="Calibri"/>
                <a:cs typeface="Calibri"/>
              </a:rPr>
              <a:t>Birds</a:t>
            </a:r>
            <a:endParaRPr lang="en-US" sz="1200">
              <a:latin typeface="Calibri"/>
              <a:cs typeface="Calibr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9C88D9-5248-D740-1948-CD5335C566DE}"/>
              </a:ext>
            </a:extLst>
          </p:cNvPr>
          <p:cNvSpPr txBox="1"/>
          <p:nvPr/>
        </p:nvSpPr>
        <p:spPr>
          <a:xfrm>
            <a:off x="996960" y="4105240"/>
            <a:ext cx="517448" cy="200055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b="1" dirty="0">
                <a:latin typeface="Calibri"/>
                <a:cs typeface="Calibri"/>
              </a:rPr>
              <a:t>Reptile</a:t>
            </a:r>
            <a:endParaRPr lang="en-US" sz="1200">
              <a:latin typeface="Calibri"/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1CC7F1-A8C3-7C5B-0AAD-8383CE6F12FE}"/>
              </a:ext>
            </a:extLst>
          </p:cNvPr>
          <p:cNvSpPr txBox="1"/>
          <p:nvPr/>
        </p:nvSpPr>
        <p:spPr>
          <a:xfrm>
            <a:off x="3846695" y="4105215"/>
            <a:ext cx="496683" cy="200055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b="1" dirty="0">
                <a:latin typeface="Calibri"/>
                <a:cs typeface="Calibri"/>
              </a:rPr>
              <a:t>Insects</a:t>
            </a:r>
            <a:endParaRPr lang="en-US" sz="1600">
              <a:latin typeface="Calibri"/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7EEAF3-C9B2-9C3A-7781-4BB57586A792}"/>
              </a:ext>
            </a:extLst>
          </p:cNvPr>
          <p:cNvSpPr txBox="1"/>
          <p:nvPr/>
        </p:nvSpPr>
        <p:spPr>
          <a:xfrm>
            <a:off x="4396982" y="4105224"/>
            <a:ext cx="558981" cy="200055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b="1" dirty="0">
                <a:latin typeface="Calibri"/>
                <a:cs typeface="Calibri"/>
              </a:rPr>
              <a:t>Spiders</a:t>
            </a:r>
            <a:endParaRPr lang="en-US" sz="1600">
              <a:latin typeface="Calibri"/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82FD17-D303-D6E9-DCF1-FCC56BE8A095}"/>
              </a:ext>
            </a:extLst>
          </p:cNvPr>
          <p:cNvSpPr txBox="1"/>
          <p:nvPr/>
        </p:nvSpPr>
        <p:spPr>
          <a:xfrm>
            <a:off x="5015010" y="4105232"/>
            <a:ext cx="558981" cy="200055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b="1" dirty="0">
                <a:latin typeface="Calibri"/>
                <a:cs typeface="Calibri"/>
              </a:rPr>
              <a:t>Worms</a:t>
            </a:r>
            <a:endParaRPr lang="en-US" sz="1600">
              <a:latin typeface="Calibri"/>
              <a:cs typeface="Calibri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CABC0A1-E34C-8624-2C1E-E8EF289FA4C0}"/>
              </a:ext>
            </a:extLst>
          </p:cNvPr>
          <p:cNvSpPr txBox="1"/>
          <p:nvPr/>
        </p:nvSpPr>
        <p:spPr>
          <a:xfrm>
            <a:off x="5622692" y="4105240"/>
            <a:ext cx="875663" cy="200055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b="1" dirty="0">
                <a:latin typeface="Calibri"/>
                <a:cs typeface="Calibri"/>
              </a:rPr>
              <a:t>Slugs and snails</a:t>
            </a:r>
            <a:endParaRPr lang="en-US" sz="1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8722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11049</TotalTime>
  <Words>249</Words>
  <Application>Microsoft Office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Anderson</dc:creator>
  <cp:lastModifiedBy>E.E.V. Harris</cp:lastModifiedBy>
  <cp:revision>185</cp:revision>
  <dcterms:created xsi:type="dcterms:W3CDTF">2022-06-28T18:53:18Z</dcterms:created>
  <dcterms:modified xsi:type="dcterms:W3CDTF">2022-09-12T17:33:22Z</dcterms:modified>
</cp:coreProperties>
</file>