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CCCD7A-AB64-0B97-5986-47FE3B01DA23}" v="29" dt="2022-10-31T13:08:39.155"/>
    <p1510:client id="{4ADF2862-55CF-FCBE-D695-09313AD3F365}" v="8" dt="2022-10-30T15:37:59.702"/>
    <p1510:client id="{56E7AB8B-92F1-F79E-F448-C9C9B83902B0}" v="4404" dt="2022-10-30T15:35:20.212"/>
    <p1510:client id="{6C97087E-34F2-3F30-E0B9-79FED6127BFF}" v="58" dt="2023-01-01T13:13:06.381"/>
    <p1510:client id="{A59B496D-FB20-0C8E-30F9-2FC29D7B97F7}" v="37" dt="2022-10-13T23:21:26.331"/>
    <p1510:client id="{ACE7C64B-B96F-060B-C8B6-1538899C9B0A}" v="1637" dt="2023-01-02T11:45:37.998"/>
    <p1510:client id="{C2879F64-AFA0-BB79-03CD-9AE22CCC9DFD}" v="757" dt="2022-09-01T15:47:35.980"/>
    <p1510:client id="{C9D4A55E-990E-BC98-1215-B8ED7C005550}" v="1249" dt="2022-10-13T21:56:57.957"/>
    <p1510:client id="{CE2C6DAD-9F20-9D5E-2A4F-9F8EB6CF18F4}" v="10" dt="2022-10-13T08:24:12.226"/>
    <p1510:client id="{F339528D-35E8-F14F-646E-F098C1A4828C}" v="549" dt="2022-09-02T07:32:45.4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–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Medium Style 4 –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25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ia Wall" userId="S::swall@buckdenacademy.org::0c5b28f0-6019-4ad3-8d84-879500339b32" providerId="AD" clId="Web-{6C97087E-34F2-3F30-E0B9-79FED6127BFF}"/>
    <pc:docChg chg="modSld">
      <pc:chgData name="Sonia Wall" userId="S::swall@buckdenacademy.org::0c5b28f0-6019-4ad3-8d84-879500339b32" providerId="AD" clId="Web-{6C97087E-34F2-3F30-E0B9-79FED6127BFF}" dt="2023-01-01T13:13:06.381" v="27" actId="20577"/>
      <pc:docMkLst>
        <pc:docMk/>
      </pc:docMkLst>
      <pc:sldChg chg="modSp">
        <pc:chgData name="Sonia Wall" userId="S::swall@buckdenacademy.org::0c5b28f0-6019-4ad3-8d84-879500339b32" providerId="AD" clId="Web-{6C97087E-34F2-3F30-E0B9-79FED6127BFF}" dt="2023-01-01T13:13:06.381" v="27" actId="20577"/>
        <pc:sldMkLst>
          <pc:docMk/>
          <pc:sldMk cId="2738722074" sldId="256"/>
        </pc:sldMkLst>
        <pc:spChg chg="mod">
          <ac:chgData name="Sonia Wall" userId="S::swall@buckdenacademy.org::0c5b28f0-6019-4ad3-8d84-879500339b32" providerId="AD" clId="Web-{6C97087E-34F2-3F30-E0B9-79FED6127BFF}" dt="2023-01-01T13:13:06.381" v="27" actId="20577"/>
          <ac:spMkLst>
            <pc:docMk/>
            <pc:sldMk cId="2738722074" sldId="256"/>
            <ac:spMk id="11" creationId="{A0BF9E9A-D530-2596-2C7A-6C61BA14D996}"/>
          </ac:spMkLst>
        </pc:spChg>
        <pc:spChg chg="mod">
          <ac:chgData name="Sonia Wall" userId="S::swall@buckdenacademy.org::0c5b28f0-6019-4ad3-8d84-879500339b32" providerId="AD" clId="Web-{6C97087E-34F2-3F30-E0B9-79FED6127BFF}" dt="2023-01-01T13:08:35.605" v="11" actId="20577"/>
          <ac:spMkLst>
            <pc:docMk/>
            <pc:sldMk cId="2738722074" sldId="256"/>
            <ac:spMk id="12" creationId="{7C8BF4D8-3249-D973-3E27-839F10F6768A}"/>
          </ac:spMkLst>
        </pc:spChg>
        <pc:spChg chg="mod">
          <ac:chgData name="Sonia Wall" userId="S::swall@buckdenacademy.org::0c5b28f0-6019-4ad3-8d84-879500339b32" providerId="AD" clId="Web-{6C97087E-34F2-3F30-E0B9-79FED6127BFF}" dt="2023-01-01T13:08:44.090" v="13" actId="1076"/>
          <ac:spMkLst>
            <pc:docMk/>
            <pc:sldMk cId="2738722074" sldId="256"/>
            <ac:spMk id="13" creationId="{3DEFE92F-8C75-553F-D26B-6CB6BE4ADF14}"/>
          </ac:spMkLst>
        </pc:spChg>
      </pc:sldChg>
    </pc:docChg>
  </pc:docChgLst>
  <pc:docChgLst>
    <pc:chgData name="Sonia Wall" userId="S::swall@buckdenacademy.org::0c5b28f0-6019-4ad3-8d84-879500339b32" providerId="AD" clId="Web-{ACE7C64B-B96F-060B-C8B6-1538899C9B0A}"/>
    <pc:docChg chg="modSld">
      <pc:chgData name="Sonia Wall" userId="S::swall@buckdenacademy.org::0c5b28f0-6019-4ad3-8d84-879500339b32" providerId="AD" clId="Web-{ACE7C64B-B96F-060B-C8B6-1538899C9B0A}" dt="2023-01-02T11:45:37.983" v="963" actId="20577"/>
      <pc:docMkLst>
        <pc:docMk/>
      </pc:docMkLst>
      <pc:sldChg chg="addSp delSp modSp">
        <pc:chgData name="Sonia Wall" userId="S::swall@buckdenacademy.org::0c5b28f0-6019-4ad3-8d84-879500339b32" providerId="AD" clId="Web-{ACE7C64B-B96F-060B-C8B6-1538899C9B0A}" dt="2023-01-02T11:45:37.983" v="963" actId="20577"/>
        <pc:sldMkLst>
          <pc:docMk/>
          <pc:sldMk cId="2738722074" sldId="256"/>
        </pc:sldMkLst>
        <pc:spChg chg="add mod">
          <ac:chgData name="Sonia Wall" userId="S::swall@buckdenacademy.org::0c5b28f0-6019-4ad3-8d84-879500339b32" providerId="AD" clId="Web-{ACE7C64B-B96F-060B-C8B6-1538899C9B0A}" dt="2023-01-02T11:13:56.715" v="365" actId="1076"/>
          <ac:spMkLst>
            <pc:docMk/>
            <pc:sldMk cId="2738722074" sldId="256"/>
            <ac:spMk id="5" creationId="{3EA51737-5334-70D1-B879-D4969CA2CDE6}"/>
          </ac:spMkLst>
        </pc:spChg>
        <pc:spChg chg="add mod">
          <ac:chgData name="Sonia Wall" userId="S::swall@buckdenacademy.org::0c5b28f0-6019-4ad3-8d84-879500339b32" providerId="AD" clId="Web-{ACE7C64B-B96F-060B-C8B6-1538899C9B0A}" dt="2023-01-02T11:13:59.496" v="366" actId="1076"/>
          <ac:spMkLst>
            <pc:docMk/>
            <pc:sldMk cId="2738722074" sldId="256"/>
            <ac:spMk id="8" creationId="{C5639425-202C-903A-0836-5700B02FB828}"/>
          </ac:spMkLst>
        </pc:spChg>
        <pc:spChg chg="add mod">
          <ac:chgData name="Sonia Wall" userId="S::swall@buckdenacademy.org::0c5b28f0-6019-4ad3-8d84-879500339b32" providerId="AD" clId="Web-{ACE7C64B-B96F-060B-C8B6-1538899C9B0A}" dt="2023-01-02T11:43:17.943" v="931" actId="14100"/>
          <ac:spMkLst>
            <pc:docMk/>
            <pc:sldMk cId="2738722074" sldId="256"/>
            <ac:spMk id="14" creationId="{1AE85670-B4D2-4D91-7EF9-6EC989C7D545}"/>
          </ac:spMkLst>
        </pc:spChg>
        <pc:spChg chg="add mod">
          <ac:chgData name="Sonia Wall" userId="S::swall@buckdenacademy.org::0c5b28f0-6019-4ad3-8d84-879500339b32" providerId="AD" clId="Web-{ACE7C64B-B96F-060B-C8B6-1538899C9B0A}" dt="2023-01-02T11:43:26.991" v="933" actId="1076"/>
          <ac:spMkLst>
            <pc:docMk/>
            <pc:sldMk cId="2738722074" sldId="256"/>
            <ac:spMk id="15" creationId="{7CE28E7A-B851-4617-56B6-E27F7CB27BF6}"/>
          </ac:spMkLst>
        </pc:spChg>
        <pc:spChg chg="add mod">
          <ac:chgData name="Sonia Wall" userId="S::swall@buckdenacademy.org::0c5b28f0-6019-4ad3-8d84-879500339b32" providerId="AD" clId="Web-{ACE7C64B-B96F-060B-C8B6-1538899C9B0A}" dt="2023-01-02T11:43:39.366" v="936" actId="1076"/>
          <ac:spMkLst>
            <pc:docMk/>
            <pc:sldMk cId="2738722074" sldId="256"/>
            <ac:spMk id="16" creationId="{90DE5E3A-9FE7-9EC1-093D-7D6DCC4135FB}"/>
          </ac:spMkLst>
        </pc:spChg>
        <pc:spChg chg="add mod">
          <ac:chgData name="Sonia Wall" userId="S::swall@buckdenacademy.org::0c5b28f0-6019-4ad3-8d84-879500339b32" providerId="AD" clId="Web-{ACE7C64B-B96F-060B-C8B6-1538899C9B0A}" dt="2023-01-02T11:43:54.992" v="942" actId="14100"/>
          <ac:spMkLst>
            <pc:docMk/>
            <pc:sldMk cId="2738722074" sldId="256"/>
            <ac:spMk id="17" creationId="{0DF2ADBF-8235-5E81-5E44-52ACC5B21A5A}"/>
          </ac:spMkLst>
        </pc:spChg>
        <pc:spChg chg="add mod">
          <ac:chgData name="Sonia Wall" userId="S::swall@buckdenacademy.org::0c5b28f0-6019-4ad3-8d84-879500339b32" providerId="AD" clId="Web-{ACE7C64B-B96F-060B-C8B6-1538899C9B0A}" dt="2023-01-02T11:45:37.983" v="963" actId="20577"/>
          <ac:spMkLst>
            <pc:docMk/>
            <pc:sldMk cId="2738722074" sldId="256"/>
            <ac:spMk id="18" creationId="{2F892F89-0AD0-6557-985E-8CEC63EB1C45}"/>
          </ac:spMkLst>
        </pc:spChg>
        <pc:spChg chg="mod">
          <ac:chgData name="Sonia Wall" userId="S::swall@buckdenacademy.org::0c5b28f0-6019-4ad3-8d84-879500339b32" providerId="AD" clId="Web-{ACE7C64B-B96F-060B-C8B6-1538899C9B0A}" dt="2023-01-02T11:01:43.234" v="115" actId="20577"/>
          <ac:spMkLst>
            <pc:docMk/>
            <pc:sldMk cId="2738722074" sldId="256"/>
            <ac:spMk id="126" creationId="{40FCDBF6-5042-046A-3442-F7339EDAAFDA}"/>
          </ac:spMkLst>
        </pc:spChg>
        <pc:graphicFrameChg chg="del mod modGraphic">
          <ac:chgData name="Sonia Wall" userId="S::swall@buckdenacademy.org::0c5b28f0-6019-4ad3-8d84-879500339b32" providerId="AD" clId="Web-{ACE7C64B-B96F-060B-C8B6-1538899C9B0A}" dt="2023-01-02T11:42:23.003" v="916"/>
          <ac:graphicFrameMkLst>
            <pc:docMk/>
            <pc:sldMk cId="2738722074" sldId="256"/>
            <ac:graphicFrameMk id="10" creationId="{BC024A0C-BBA2-DCEC-31BF-F5A938191F52}"/>
          </ac:graphicFrameMkLst>
        </pc:graphicFrameChg>
        <pc:picChg chg="add mod">
          <ac:chgData name="Sonia Wall" userId="S::swall@buckdenacademy.org::0c5b28f0-6019-4ad3-8d84-879500339b32" providerId="AD" clId="Web-{ACE7C64B-B96F-060B-C8B6-1538899C9B0A}" dt="2023-01-02T11:04:53.307" v="247" actId="1076"/>
          <ac:picMkLst>
            <pc:docMk/>
            <pc:sldMk cId="2738722074" sldId="256"/>
            <ac:picMk id="2" creationId="{64CCBEED-7CBA-950D-0BF5-05649BBADF24}"/>
          </ac:picMkLst>
        </pc:picChg>
        <pc:picChg chg="add mod">
          <ac:chgData name="Sonia Wall" userId="S::swall@buckdenacademy.org::0c5b28f0-6019-4ad3-8d84-879500339b32" providerId="AD" clId="Web-{ACE7C64B-B96F-060B-C8B6-1538899C9B0A}" dt="2023-01-02T11:05:03.214" v="252" actId="1076"/>
          <ac:picMkLst>
            <pc:docMk/>
            <pc:sldMk cId="2738722074" sldId="256"/>
            <ac:picMk id="3" creationId="{EF993AB1-09A3-E4BC-5BDD-48134C17D643}"/>
          </ac:picMkLst>
        </pc:picChg>
        <pc:picChg chg="add mod">
          <ac:chgData name="Sonia Wall" userId="S::swall@buckdenacademy.org::0c5b28f0-6019-4ad3-8d84-879500339b32" providerId="AD" clId="Web-{ACE7C64B-B96F-060B-C8B6-1538899C9B0A}" dt="2023-01-02T11:05:01.261" v="251" actId="1076"/>
          <ac:picMkLst>
            <pc:docMk/>
            <pc:sldMk cId="2738722074" sldId="256"/>
            <ac:picMk id="4" creationId="{C788876B-FB6A-022B-E87F-FE96CEA6737F}"/>
          </ac:picMkLst>
        </pc:picChg>
        <pc:picChg chg="del">
          <ac:chgData name="Sonia Wall" userId="S::swall@buckdenacademy.org::0c5b28f0-6019-4ad3-8d84-879500339b32" providerId="AD" clId="Web-{ACE7C64B-B96F-060B-C8B6-1538899C9B0A}" dt="2023-01-02T11:01:48.343" v="119"/>
          <ac:picMkLst>
            <pc:docMk/>
            <pc:sldMk cId="2738722074" sldId="256"/>
            <ac:picMk id="9" creationId="{1DDACB0D-8E18-0452-9BBD-C906E1D2F106}"/>
          </ac:picMkLst>
        </pc:picChg>
        <pc:picChg chg="add mod">
          <ac:chgData name="Sonia Wall" userId="S::swall@buckdenacademy.org::0c5b28f0-6019-4ad3-8d84-879500339b32" providerId="AD" clId="Web-{ACE7C64B-B96F-060B-C8B6-1538899C9B0A}" dt="2023-01-02T11:43:23.350" v="932" actId="14100"/>
          <ac:picMkLst>
            <pc:docMk/>
            <pc:sldMk cId="2738722074" sldId="256"/>
            <ac:picMk id="19" creationId="{89E54197-0581-D8A4-8731-0DF170675456}"/>
          </ac:picMkLst>
        </pc:picChg>
        <pc:picChg chg="add mod">
          <ac:chgData name="Sonia Wall" userId="S::swall@buckdenacademy.org::0c5b28f0-6019-4ad3-8d84-879500339b32" providerId="AD" clId="Web-{ACE7C64B-B96F-060B-C8B6-1538899C9B0A}" dt="2023-01-02T11:43:36.116" v="935" actId="1076"/>
          <ac:picMkLst>
            <pc:docMk/>
            <pc:sldMk cId="2738722074" sldId="256"/>
            <ac:picMk id="20" creationId="{868D9762-11FC-8C3C-1AF5-78D19ED828E8}"/>
          </ac:picMkLst>
        </pc:picChg>
        <pc:picChg chg="del">
          <ac:chgData name="Sonia Wall" userId="S::swall@buckdenacademy.org::0c5b28f0-6019-4ad3-8d84-879500339b32" providerId="AD" clId="Web-{ACE7C64B-B96F-060B-C8B6-1538899C9B0A}" dt="2023-01-02T11:01:47.375" v="117"/>
          <ac:picMkLst>
            <pc:docMk/>
            <pc:sldMk cId="2738722074" sldId="256"/>
            <ac:picMk id="21" creationId="{475CE778-C5C0-0A64-DA88-2A9003FB72D6}"/>
          </ac:picMkLst>
        </pc:picChg>
        <pc:picChg chg="del">
          <ac:chgData name="Sonia Wall" userId="S::swall@buckdenacademy.org::0c5b28f0-6019-4ad3-8d84-879500339b32" providerId="AD" clId="Web-{ACE7C64B-B96F-060B-C8B6-1538899C9B0A}" dt="2023-01-02T11:01:48.968" v="120"/>
          <ac:picMkLst>
            <pc:docMk/>
            <pc:sldMk cId="2738722074" sldId="256"/>
            <ac:picMk id="22" creationId="{93CBEFE7-D8CF-5BEE-80F8-5016638137BF}"/>
          </ac:picMkLst>
        </pc:picChg>
        <pc:picChg chg="add mod">
          <ac:chgData name="Sonia Wall" userId="S::swall@buckdenacademy.org::0c5b28f0-6019-4ad3-8d84-879500339b32" providerId="AD" clId="Web-{ACE7C64B-B96F-060B-C8B6-1538899C9B0A}" dt="2023-01-02T11:43:47.164" v="939" actId="1076"/>
          <ac:picMkLst>
            <pc:docMk/>
            <pc:sldMk cId="2738722074" sldId="256"/>
            <ac:picMk id="23" creationId="{4DC5DCBB-CCF0-B646-1748-34E8D103A461}"/>
          </ac:picMkLst>
        </pc:picChg>
        <pc:picChg chg="add mod">
          <ac:chgData name="Sonia Wall" userId="S::swall@buckdenacademy.org::0c5b28f0-6019-4ad3-8d84-879500339b32" providerId="AD" clId="Web-{ACE7C64B-B96F-060B-C8B6-1538899C9B0A}" dt="2023-01-02T11:44:02.290" v="945" actId="14100"/>
          <ac:picMkLst>
            <pc:docMk/>
            <pc:sldMk cId="2738722074" sldId="256"/>
            <ac:picMk id="24" creationId="{F571E46C-C74A-6E94-C96F-F0CCD0AC188A}"/>
          </ac:picMkLst>
        </pc:picChg>
        <pc:picChg chg="add del mod">
          <ac:chgData name="Sonia Wall" userId="S::swall@buckdenacademy.org::0c5b28f0-6019-4ad3-8d84-879500339b32" providerId="AD" clId="Web-{ACE7C64B-B96F-060B-C8B6-1538899C9B0A}" dt="2023-01-02T11:44:40.792" v="950"/>
          <ac:picMkLst>
            <pc:docMk/>
            <pc:sldMk cId="2738722074" sldId="256"/>
            <ac:picMk id="25" creationId="{D1E9E064-7D1E-2CBA-239E-E8EAE8706C82}"/>
          </ac:picMkLst>
        </pc:picChg>
        <pc:picChg chg="add mod">
          <ac:chgData name="Sonia Wall" userId="S::swall@buckdenacademy.org::0c5b28f0-6019-4ad3-8d84-879500339b32" providerId="AD" clId="Web-{ACE7C64B-B96F-060B-C8B6-1538899C9B0A}" dt="2023-01-02T11:45:32.154" v="954" actId="1076"/>
          <ac:picMkLst>
            <pc:docMk/>
            <pc:sldMk cId="2738722074" sldId="256"/>
            <ac:picMk id="26" creationId="{606A4777-515E-86DD-4816-24274F1625C4}"/>
          </ac:picMkLst>
        </pc:picChg>
        <pc:picChg chg="add mod">
          <ac:chgData name="Sonia Wall" userId="S::swall@buckdenacademy.org::0c5b28f0-6019-4ad3-8d84-879500339b32" providerId="AD" clId="Web-{ACE7C64B-B96F-060B-C8B6-1538899C9B0A}" dt="2023-01-02T11:45:30.045" v="953" actId="1076"/>
          <ac:picMkLst>
            <pc:docMk/>
            <pc:sldMk cId="2738722074" sldId="256"/>
            <ac:picMk id="27" creationId="{AA6F8054-E09A-68AD-2C18-15D81B665191}"/>
          </ac:picMkLst>
        </pc:picChg>
        <pc:picChg chg="del">
          <ac:chgData name="Sonia Wall" userId="S::swall@buckdenacademy.org::0c5b28f0-6019-4ad3-8d84-879500339b32" providerId="AD" clId="Web-{ACE7C64B-B96F-060B-C8B6-1538899C9B0A}" dt="2023-01-02T11:01:50.140" v="122"/>
          <ac:picMkLst>
            <pc:docMk/>
            <pc:sldMk cId="2738722074" sldId="256"/>
            <ac:picMk id="40" creationId="{54C74A41-1713-DB1E-7D37-B58669EB43A3}"/>
          </ac:picMkLst>
        </pc:picChg>
        <pc:picChg chg="del">
          <ac:chgData name="Sonia Wall" userId="S::swall@buckdenacademy.org::0c5b28f0-6019-4ad3-8d84-879500339b32" providerId="AD" clId="Web-{ACE7C64B-B96F-060B-C8B6-1538899C9B0A}" dt="2023-01-02T11:01:49.781" v="121"/>
          <ac:picMkLst>
            <pc:docMk/>
            <pc:sldMk cId="2738722074" sldId="256"/>
            <ac:picMk id="42" creationId="{08F045D0-EF1E-DDEA-5B9E-3599565DBE23}"/>
          </ac:picMkLst>
        </pc:picChg>
        <pc:picChg chg="del">
          <ac:chgData name="Sonia Wall" userId="S::swall@buckdenacademy.org::0c5b28f0-6019-4ad3-8d84-879500339b32" providerId="AD" clId="Web-{ACE7C64B-B96F-060B-C8B6-1538899C9B0A}" dt="2023-01-02T11:01:47.984" v="118"/>
          <ac:picMkLst>
            <pc:docMk/>
            <pc:sldMk cId="2738722074" sldId="256"/>
            <ac:picMk id="43" creationId="{7291EBAE-708D-0C95-42F0-8EC206AA2726}"/>
          </ac:picMkLst>
        </pc:picChg>
        <pc:picChg chg="del">
          <ac:chgData name="Sonia Wall" userId="S::swall@buckdenacademy.org::0c5b28f0-6019-4ad3-8d84-879500339b32" providerId="AD" clId="Web-{ACE7C64B-B96F-060B-C8B6-1538899C9B0A}" dt="2023-01-02T11:01:46.421" v="116"/>
          <ac:picMkLst>
            <pc:docMk/>
            <pc:sldMk cId="2738722074" sldId="256"/>
            <ac:picMk id="47" creationId="{DAE239BB-5EB9-FA79-2035-C52678CF2CC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925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1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77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844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296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46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10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276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66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39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C7F5-7F76-46F2-8BCC-9DA071A6F76A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197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8B2BF94-EACB-2063-6CE0-B55FD182D4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670" y="156411"/>
            <a:ext cx="494046" cy="4800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0BF9E9A-D530-2596-2C7A-6C61BA14D996}"/>
              </a:ext>
            </a:extLst>
          </p:cNvPr>
          <p:cNvSpPr txBox="1"/>
          <p:nvPr/>
        </p:nvSpPr>
        <p:spPr>
          <a:xfrm>
            <a:off x="1831763" y="125028"/>
            <a:ext cx="301758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 b="1" u="sng" dirty="0">
                <a:latin typeface="Tw Cen MT"/>
              </a:rPr>
              <a:t>Geography Knowledge Organiser </a:t>
            </a:r>
            <a:r>
              <a:rPr lang="en-GB" sz="1400" b="1" u="sng" dirty="0">
                <a:latin typeface="Tw Cen MT" panose="020B0602020104020603" pitchFamily="34" charset="0"/>
              </a:rPr>
              <a:t/>
            </a:r>
            <a:br>
              <a:rPr lang="en-GB" sz="1400" b="1" u="sng" dirty="0">
                <a:latin typeface="Tw Cen MT" panose="020B0602020104020603" pitchFamily="34" charset="0"/>
              </a:rPr>
            </a:br>
            <a:r>
              <a:rPr lang="en-GB" sz="1400" b="1" u="sng" dirty="0">
                <a:latin typeface="Tw Cen MT"/>
              </a:rPr>
              <a:t>The importance of rivers</a:t>
            </a:r>
            <a:endParaRPr lang="en-GB" sz="1400" b="1" u="sng" dirty="0">
              <a:latin typeface="Tw Cen MT" panose="020B06020201040206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8BF4D8-3249-D973-3E27-839F10F6768A}"/>
              </a:ext>
            </a:extLst>
          </p:cNvPr>
          <p:cNvSpPr txBox="1"/>
          <p:nvPr/>
        </p:nvSpPr>
        <p:spPr>
          <a:xfrm>
            <a:off x="4828234" y="156411"/>
            <a:ext cx="158982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100" dirty="0">
                <a:latin typeface="Tw Cen MT"/>
              </a:rPr>
              <a:t>Term  Spring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EFE92F-8C75-553F-D26B-6CB6BE4ADF14}"/>
              </a:ext>
            </a:extLst>
          </p:cNvPr>
          <p:cNvSpPr txBox="1"/>
          <p:nvPr/>
        </p:nvSpPr>
        <p:spPr>
          <a:xfrm>
            <a:off x="969094" y="156325"/>
            <a:ext cx="1151835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100" dirty="0">
                <a:latin typeface="Tw Cen MT"/>
              </a:rPr>
              <a:t>         Year   4</a:t>
            </a:r>
            <a:endParaRPr lang="en-GB" sz="1100" dirty="0">
              <a:latin typeface="Tw Cen MT" panose="020B0602020104020603" pitchFamily="34" charset="0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40FCDBF6-5042-046A-3442-F7339EDAAFDA}"/>
              </a:ext>
            </a:extLst>
          </p:cNvPr>
          <p:cNvSpPr txBox="1"/>
          <p:nvPr/>
        </p:nvSpPr>
        <p:spPr>
          <a:xfrm>
            <a:off x="163497" y="760251"/>
            <a:ext cx="6474396" cy="523220"/>
          </a:xfrm>
          <a:prstGeom prst="rect">
            <a:avLst/>
          </a:prstGeom>
          <a:noFill/>
          <a:ln>
            <a:solidFill>
              <a:srgbClr val="FF0000"/>
            </a:solidFill>
            <a:prstDash val="dashDot"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 b="1" dirty="0">
                <a:latin typeface="Tw Cen MT"/>
              </a:rPr>
              <a:t>Rivers – provide humans with water, food transport and sanitation.  Rivers follow a course from inland to join other rivers, lakes or sea.</a:t>
            </a:r>
          </a:p>
        </p:txBody>
      </p:sp>
      <p:sp>
        <p:nvSpPr>
          <p:cNvPr id="7" name="Rectangle 6"/>
          <p:cNvSpPr/>
          <p:nvPr/>
        </p:nvSpPr>
        <p:spPr>
          <a:xfrm>
            <a:off x="55659" y="84207"/>
            <a:ext cx="6694057" cy="9759508"/>
          </a:xfrm>
          <a:prstGeom prst="rect">
            <a:avLst/>
          </a:prstGeom>
          <a:noFill/>
          <a:ln w="3175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cs typeface="Calibri"/>
              </a:rPr>
              <a:t>Da</a:t>
            </a:r>
            <a:endParaRPr lang="en-GB" dirty="0"/>
          </a:p>
        </p:txBody>
      </p:sp>
      <p:pic>
        <p:nvPicPr>
          <p:cNvPr id="35" name="Picture 36">
            <a:extLst>
              <a:ext uri="{FF2B5EF4-FFF2-40B4-BE49-F238E27FC236}">
                <a16:creationId xmlns:a16="http://schemas.microsoft.com/office/drawing/2014/main" id="{F3776576-5AC4-7E9C-2F6A-E9BEC7F4BF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997" y="126659"/>
            <a:ext cx="660054" cy="538074"/>
          </a:xfrm>
          <a:prstGeom prst="rect">
            <a:avLst/>
          </a:prstGeom>
        </p:spPr>
      </p:pic>
      <p:pic>
        <p:nvPicPr>
          <p:cNvPr id="39" name="Picture 39">
            <a:extLst>
              <a:ext uri="{FF2B5EF4-FFF2-40B4-BE49-F238E27FC236}">
                <a16:creationId xmlns:a16="http://schemas.microsoft.com/office/drawing/2014/main" id="{CF06EFFD-1808-3E7E-E9AD-BB5AE45F4A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1870" y="196434"/>
            <a:ext cx="389383" cy="407616"/>
          </a:xfrm>
          <a:prstGeom prst="rect">
            <a:avLst/>
          </a:prstGeom>
        </p:spPr>
      </p:pic>
      <p:pic>
        <p:nvPicPr>
          <p:cNvPr id="2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64CCBEED-7CBA-950D-0BF5-05649BBADF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0188" y="8626225"/>
            <a:ext cx="990166" cy="1085850"/>
          </a:xfrm>
          <a:prstGeom prst="rect">
            <a:avLst/>
          </a:prstGeom>
        </p:spPr>
      </p:pic>
      <p:pic>
        <p:nvPicPr>
          <p:cNvPr id="3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EF993AB1-09A3-E4BC-5BDD-48134C17D64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96178" y="8688841"/>
            <a:ext cx="1018729" cy="1019175"/>
          </a:xfrm>
          <a:prstGeom prst="rect">
            <a:avLst/>
          </a:prstGeom>
        </p:spPr>
      </p:pic>
      <p:pic>
        <p:nvPicPr>
          <p:cNvPr id="4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C788876B-FB6A-022B-E87F-FE96CEA673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46681" y="8654800"/>
            <a:ext cx="780708" cy="1028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EA51737-5334-70D1-B879-D4969CA2CDE6}"/>
              </a:ext>
            </a:extLst>
          </p:cNvPr>
          <p:cNvSpPr txBox="1"/>
          <p:nvPr/>
        </p:nvSpPr>
        <p:spPr>
          <a:xfrm>
            <a:off x="1346812" y="8510376"/>
            <a:ext cx="1434684" cy="120032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b="1" dirty="0">
                <a:cs typeface="Calibri"/>
              </a:rPr>
              <a:t>Tier 2 Vocabulary</a:t>
            </a:r>
          </a:p>
          <a:p>
            <a:r>
              <a:rPr lang="en-GB" sz="1200" dirty="0">
                <a:cs typeface="Calibri"/>
              </a:rPr>
              <a:t>Rivers</a:t>
            </a:r>
          </a:p>
          <a:p>
            <a:r>
              <a:rPr lang="en-GB" sz="1200" dirty="0">
                <a:cs typeface="Calibri"/>
              </a:rPr>
              <a:t>Coast</a:t>
            </a:r>
          </a:p>
          <a:p>
            <a:r>
              <a:rPr lang="en-GB" sz="1200" dirty="0">
                <a:cs typeface="Calibri"/>
              </a:rPr>
              <a:t>Canals</a:t>
            </a:r>
          </a:p>
          <a:p>
            <a:r>
              <a:rPr lang="en-GB" sz="1200" dirty="0">
                <a:cs typeface="Calibri"/>
              </a:rPr>
              <a:t>Valley</a:t>
            </a:r>
          </a:p>
          <a:p>
            <a:r>
              <a:rPr lang="en-GB" sz="1200" dirty="0">
                <a:cs typeface="Calibri"/>
              </a:rPr>
              <a:t>Waterfall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639425-202C-903A-0836-5700B02FB828}"/>
              </a:ext>
            </a:extLst>
          </p:cNvPr>
          <p:cNvSpPr txBox="1"/>
          <p:nvPr/>
        </p:nvSpPr>
        <p:spPr>
          <a:xfrm>
            <a:off x="4196010" y="8510376"/>
            <a:ext cx="1483460" cy="120032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b="1" dirty="0">
                <a:cs typeface="Calibri"/>
              </a:rPr>
              <a:t>Tier 3 Vocabulary</a:t>
            </a:r>
          </a:p>
          <a:p>
            <a:r>
              <a:rPr lang="en-GB" sz="1200" dirty="0">
                <a:cs typeface="Calibri"/>
              </a:rPr>
              <a:t>Oxbow lake</a:t>
            </a:r>
          </a:p>
          <a:p>
            <a:r>
              <a:rPr lang="en-GB" sz="1200" dirty="0">
                <a:cs typeface="Calibri"/>
              </a:rPr>
              <a:t>Meander</a:t>
            </a:r>
          </a:p>
          <a:p>
            <a:r>
              <a:rPr lang="en-GB" sz="1200" dirty="0">
                <a:cs typeface="Calibri"/>
              </a:rPr>
              <a:t>Sediment</a:t>
            </a:r>
          </a:p>
          <a:p>
            <a:r>
              <a:rPr lang="en-GB" sz="1200" dirty="0">
                <a:cs typeface="Calibri"/>
              </a:rPr>
              <a:t>Estuary</a:t>
            </a:r>
          </a:p>
          <a:p>
            <a:r>
              <a:rPr lang="en-GB" sz="1200" dirty="0">
                <a:cs typeface="Calibri"/>
              </a:rPr>
              <a:t>channel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E85670-B4D2-4D91-7EF9-6EC989C7D545}"/>
              </a:ext>
            </a:extLst>
          </p:cNvPr>
          <p:cNvSpPr txBox="1"/>
          <p:nvPr/>
        </p:nvSpPr>
        <p:spPr>
          <a:xfrm>
            <a:off x="224573" y="1463940"/>
            <a:ext cx="4498214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b="1" dirty="0">
                <a:cs typeface="Calibri"/>
              </a:rPr>
              <a:t>Rivers </a:t>
            </a:r>
          </a:p>
          <a:p>
            <a:r>
              <a:rPr lang="en-GB" sz="1200" dirty="0">
                <a:cs typeface="Calibri"/>
              </a:rPr>
              <a:t>Water is one of our valuable resources and rivers transport it across the land.  It starts at a source and passes through different stages to end at the mouth of a river.</a:t>
            </a:r>
          </a:p>
          <a:p>
            <a:r>
              <a:rPr lang="en-GB" sz="1200" dirty="0">
                <a:cs typeface="Calibri"/>
              </a:rPr>
              <a:t>They are powerful enough to change the landscape around them. </a:t>
            </a:r>
          </a:p>
          <a:p>
            <a:r>
              <a:rPr lang="en-GB" sz="1200" dirty="0">
                <a:cs typeface="Calibri"/>
              </a:rPr>
              <a:t>They provide for humans, animals and the environment. 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E28E7A-B851-4617-56B6-E27F7CB27BF6}"/>
              </a:ext>
            </a:extLst>
          </p:cNvPr>
          <p:cNvSpPr txBox="1"/>
          <p:nvPr/>
        </p:nvSpPr>
        <p:spPr>
          <a:xfrm>
            <a:off x="3161192" y="2830284"/>
            <a:ext cx="3434884" cy="1384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b="1" dirty="0">
                <a:cs typeface="Calibri"/>
              </a:rPr>
              <a:t>Journey of a river</a:t>
            </a:r>
          </a:p>
          <a:p>
            <a:r>
              <a:rPr lang="en-GB" sz="1200" dirty="0">
                <a:cs typeface="Calibri"/>
              </a:rPr>
              <a:t>Start at a source and passes through different stages to end at the mouth of a river.</a:t>
            </a:r>
          </a:p>
          <a:p>
            <a:r>
              <a:rPr lang="en-GB" sz="1200" dirty="0">
                <a:cs typeface="Calibri"/>
              </a:rPr>
              <a:t>They are powerful enough to change the landscape around them. </a:t>
            </a:r>
          </a:p>
          <a:p>
            <a:r>
              <a:rPr lang="en-GB" sz="1200" dirty="0">
                <a:cs typeface="Calibri"/>
              </a:rPr>
              <a:t>They provide for humans, animals and the environment. 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DE5E3A-9FE7-9EC1-093D-7D6DCC4135FB}"/>
              </a:ext>
            </a:extLst>
          </p:cNvPr>
          <p:cNvSpPr txBox="1"/>
          <p:nvPr/>
        </p:nvSpPr>
        <p:spPr>
          <a:xfrm>
            <a:off x="167736" y="4450378"/>
            <a:ext cx="3600724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b="1" dirty="0">
                <a:cs typeface="Calibri"/>
              </a:rPr>
              <a:t>Other waterways</a:t>
            </a:r>
          </a:p>
          <a:p>
            <a:r>
              <a:rPr lang="en-US" sz="1200" dirty="0">
                <a:cs typeface="Calibri"/>
              </a:rPr>
              <a:t>There are many other types of bodies of water.  Some of these contain fresh water and others contain sea water.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F2ADBF-8235-5E81-5E44-52ACC5B21A5A}"/>
              </a:ext>
            </a:extLst>
          </p:cNvPr>
          <p:cNvSpPr txBox="1"/>
          <p:nvPr/>
        </p:nvSpPr>
        <p:spPr>
          <a:xfrm>
            <a:off x="3340197" y="5699608"/>
            <a:ext cx="3151979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b="1" dirty="0">
                <a:cs typeface="Calibri"/>
              </a:rPr>
              <a:t>Flooding and its impact</a:t>
            </a:r>
          </a:p>
          <a:p>
            <a:r>
              <a:rPr lang="en-US" sz="1200" dirty="0">
                <a:cs typeface="Calibri"/>
              </a:rPr>
              <a:t>Flooding occurs for many different reasons. The impact of flooding can affect the landscape and or human lives.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F892F89-0AD0-6557-985E-8CEC63EB1C45}"/>
              </a:ext>
            </a:extLst>
          </p:cNvPr>
          <p:cNvSpPr txBox="1"/>
          <p:nvPr/>
        </p:nvSpPr>
        <p:spPr>
          <a:xfrm>
            <a:off x="278889" y="7046434"/>
            <a:ext cx="2498372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b="1">
                <a:cs typeface="Calibri"/>
              </a:rPr>
              <a:t>Pollution and solutions</a:t>
            </a:r>
            <a:endParaRPr lang="en-US" sz="1200">
              <a:cs typeface="Calibri"/>
            </a:endParaRPr>
          </a:p>
          <a:p>
            <a:r>
              <a:rPr lang="en-US" sz="1200" dirty="0">
                <a:cs typeface="Calibri"/>
              </a:rPr>
              <a:t>We need to keep our water sources clean for the environment and our use.  </a:t>
            </a:r>
          </a:p>
        </p:txBody>
      </p:sp>
      <p:pic>
        <p:nvPicPr>
          <p:cNvPr id="19" name="Picture 19">
            <a:extLst>
              <a:ext uri="{FF2B5EF4-FFF2-40B4-BE49-F238E27FC236}">
                <a16:creationId xmlns:a16="http://schemas.microsoft.com/office/drawing/2014/main" id="{89E54197-0581-D8A4-8731-0DF17067545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48144" y="1501643"/>
            <a:ext cx="1382771" cy="1164068"/>
          </a:xfrm>
          <a:prstGeom prst="rect">
            <a:avLst/>
          </a:prstGeom>
        </p:spPr>
      </p:pic>
      <p:pic>
        <p:nvPicPr>
          <p:cNvPr id="20" name="Picture 22" descr="Icon&#10;&#10;Description automatically generated">
            <a:extLst>
              <a:ext uri="{FF2B5EF4-FFF2-40B4-BE49-F238E27FC236}">
                <a16:creationId xmlns:a16="http://schemas.microsoft.com/office/drawing/2014/main" id="{868D9762-11FC-8C3C-1AF5-78D19ED828E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1167" y="2803728"/>
            <a:ext cx="1647104" cy="1409700"/>
          </a:xfrm>
          <a:prstGeom prst="rect">
            <a:avLst/>
          </a:prstGeom>
        </p:spPr>
      </p:pic>
      <p:pic>
        <p:nvPicPr>
          <p:cNvPr id="23" name="Picture 23" descr="A picture containing clipart, vector graphics&#10;&#10;Description automatically generated">
            <a:extLst>
              <a:ext uri="{FF2B5EF4-FFF2-40B4-BE49-F238E27FC236}">
                <a16:creationId xmlns:a16="http://schemas.microsoft.com/office/drawing/2014/main" id="{4DC5DCBB-CCF0-B646-1748-34E8D103A46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25341" y="4310461"/>
            <a:ext cx="1252904" cy="1187482"/>
          </a:xfrm>
          <a:prstGeom prst="rect">
            <a:avLst/>
          </a:prstGeom>
        </p:spPr>
      </p:pic>
      <p:pic>
        <p:nvPicPr>
          <p:cNvPr id="24" name="Picture 24" descr="Icon&#10;&#10;Description automatically generated">
            <a:extLst>
              <a:ext uri="{FF2B5EF4-FFF2-40B4-BE49-F238E27FC236}">
                <a16:creationId xmlns:a16="http://schemas.microsoft.com/office/drawing/2014/main" id="{F571E46C-C74A-6E94-C96F-F0CCD0AC188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4512" y="5395256"/>
            <a:ext cx="1614086" cy="1291881"/>
          </a:xfrm>
          <a:prstGeom prst="rect">
            <a:avLst/>
          </a:prstGeom>
        </p:spPr>
      </p:pic>
      <p:pic>
        <p:nvPicPr>
          <p:cNvPr id="26" name="Picture 26" descr="Logo, company name&#10;&#10;Description automatically generated">
            <a:extLst>
              <a:ext uri="{FF2B5EF4-FFF2-40B4-BE49-F238E27FC236}">
                <a16:creationId xmlns:a16="http://schemas.microsoft.com/office/drawing/2014/main" id="{606A4777-515E-86DD-4816-24274F1625C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920018" y="6708744"/>
            <a:ext cx="1580458" cy="1504950"/>
          </a:xfrm>
          <a:prstGeom prst="rect">
            <a:avLst/>
          </a:prstGeom>
        </p:spPr>
      </p:pic>
      <p:pic>
        <p:nvPicPr>
          <p:cNvPr id="27" name="Picture 27" descr="A picture containing text&#10;&#10;Description automatically generated">
            <a:extLst>
              <a:ext uri="{FF2B5EF4-FFF2-40B4-BE49-F238E27FC236}">
                <a16:creationId xmlns:a16="http://schemas.microsoft.com/office/drawing/2014/main" id="{AA6F8054-E09A-68AD-2C18-15D81B66519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23661" y="6680638"/>
            <a:ext cx="166614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722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122</Words>
  <Application>Microsoft Office PowerPoint</Application>
  <PresentationFormat>A4 Paper (210x297 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Anderson</dc:creator>
  <cp:lastModifiedBy>Sonia Wall</cp:lastModifiedBy>
  <cp:revision>819</cp:revision>
  <dcterms:created xsi:type="dcterms:W3CDTF">2022-06-28T18:53:18Z</dcterms:created>
  <dcterms:modified xsi:type="dcterms:W3CDTF">2023-01-05T13:33:50Z</dcterms:modified>
</cp:coreProperties>
</file>