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5905500" cy="20104100"/>
  <p:notesSz cx="5905500" cy="201041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1502" y="2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42912" y="6232271"/>
            <a:ext cx="5019675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9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85825" y="11258296"/>
            <a:ext cx="4133850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95275" y="4623943"/>
            <a:ext cx="2568892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041332" y="4623943"/>
            <a:ext cx="2568892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9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-12699"/>
            <a:ext cx="5905499" cy="201167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33892" y="10489776"/>
            <a:ext cx="1556963" cy="2052017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61132" y="18781507"/>
            <a:ext cx="1964509" cy="1007918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943978" y="14789910"/>
            <a:ext cx="764755" cy="1007918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74914" y="1351467"/>
            <a:ext cx="5666740" cy="8340090"/>
          </a:xfrm>
          <a:custGeom>
            <a:avLst/>
            <a:gdLst/>
            <a:ahLst/>
            <a:cxnLst/>
            <a:rect l="l" t="t" r="r" b="b"/>
            <a:pathLst>
              <a:path w="5666740" h="8340090">
                <a:moveTo>
                  <a:pt x="4163996" y="1502038"/>
                </a:moveTo>
                <a:lnTo>
                  <a:pt x="3626733" y="1502038"/>
                </a:lnTo>
                <a:lnTo>
                  <a:pt x="3649969" y="1501297"/>
                </a:lnTo>
                <a:lnTo>
                  <a:pt x="3649129" y="1501297"/>
                </a:lnTo>
                <a:lnTo>
                  <a:pt x="3682419" y="1497707"/>
                </a:lnTo>
                <a:lnTo>
                  <a:pt x="3715349" y="1488883"/>
                </a:lnTo>
                <a:lnTo>
                  <a:pt x="3735250" y="1472587"/>
                </a:lnTo>
                <a:lnTo>
                  <a:pt x="3735250" y="692115"/>
                </a:lnTo>
                <a:lnTo>
                  <a:pt x="3734870" y="673203"/>
                </a:lnTo>
                <a:lnTo>
                  <a:pt x="3735144" y="645050"/>
                </a:lnTo>
                <a:lnTo>
                  <a:pt x="3740432" y="566224"/>
                </a:lnTo>
                <a:lnTo>
                  <a:pt x="3746834" y="518148"/>
                </a:lnTo>
                <a:lnTo>
                  <a:pt x="3756667" y="466030"/>
                </a:lnTo>
                <a:lnTo>
                  <a:pt x="3770625" y="411169"/>
                </a:lnTo>
                <a:lnTo>
                  <a:pt x="3789402" y="354864"/>
                </a:lnTo>
                <a:lnTo>
                  <a:pt x="3813692" y="298415"/>
                </a:lnTo>
                <a:lnTo>
                  <a:pt x="3844189" y="243121"/>
                </a:lnTo>
                <a:lnTo>
                  <a:pt x="3881588" y="190281"/>
                </a:lnTo>
                <a:lnTo>
                  <a:pt x="3926581" y="141195"/>
                </a:lnTo>
                <a:lnTo>
                  <a:pt x="3964750" y="108517"/>
                </a:lnTo>
                <a:lnTo>
                  <a:pt x="4005619" y="80031"/>
                </a:lnTo>
                <a:lnTo>
                  <a:pt x="4049030" y="55788"/>
                </a:lnTo>
                <a:lnTo>
                  <a:pt x="4094829" y="35840"/>
                </a:lnTo>
                <a:lnTo>
                  <a:pt x="4142859" y="20236"/>
                </a:lnTo>
                <a:lnTo>
                  <a:pt x="4192964" y="9027"/>
                </a:lnTo>
                <a:lnTo>
                  <a:pt x="4244988" y="2265"/>
                </a:lnTo>
                <a:lnTo>
                  <a:pt x="4298774" y="0"/>
                </a:lnTo>
                <a:lnTo>
                  <a:pt x="5666652" y="0"/>
                </a:lnTo>
                <a:lnTo>
                  <a:pt x="5666652" y="389802"/>
                </a:lnTo>
                <a:lnTo>
                  <a:pt x="4298774" y="389802"/>
                </a:lnTo>
                <a:lnTo>
                  <a:pt x="4274932" y="391575"/>
                </a:lnTo>
                <a:lnTo>
                  <a:pt x="4237852" y="409725"/>
                </a:lnTo>
                <a:lnTo>
                  <a:pt x="4212658" y="442678"/>
                </a:lnTo>
                <a:lnTo>
                  <a:pt x="4193042" y="485953"/>
                </a:lnTo>
                <a:lnTo>
                  <a:pt x="4178715" y="535437"/>
                </a:lnTo>
                <a:lnTo>
                  <a:pt x="4169386" y="587013"/>
                </a:lnTo>
                <a:lnTo>
                  <a:pt x="4164763" y="636569"/>
                </a:lnTo>
                <a:lnTo>
                  <a:pt x="4164463" y="1497707"/>
                </a:lnTo>
                <a:lnTo>
                  <a:pt x="4164076" y="1501297"/>
                </a:lnTo>
                <a:lnTo>
                  <a:pt x="4163996" y="1502038"/>
                </a:lnTo>
                <a:close/>
              </a:path>
              <a:path w="5666740" h="8340090">
                <a:moveTo>
                  <a:pt x="2323869" y="7164197"/>
                </a:moveTo>
                <a:lnTo>
                  <a:pt x="2279409" y="7163062"/>
                </a:lnTo>
                <a:lnTo>
                  <a:pt x="2230107" y="7158867"/>
                </a:lnTo>
                <a:lnTo>
                  <a:pt x="2177500" y="7150445"/>
                </a:lnTo>
                <a:lnTo>
                  <a:pt x="2123121" y="7136626"/>
                </a:lnTo>
                <a:lnTo>
                  <a:pt x="2068508" y="7116240"/>
                </a:lnTo>
                <a:lnTo>
                  <a:pt x="2015195" y="7088119"/>
                </a:lnTo>
                <a:lnTo>
                  <a:pt x="1964718" y="7051094"/>
                </a:lnTo>
                <a:lnTo>
                  <a:pt x="1913432" y="6997463"/>
                </a:lnTo>
                <a:lnTo>
                  <a:pt x="1889363" y="6962291"/>
                </a:lnTo>
                <a:lnTo>
                  <a:pt x="1868207" y="6921164"/>
                </a:lnTo>
                <a:lnTo>
                  <a:pt x="1851365" y="6873795"/>
                </a:lnTo>
                <a:lnTo>
                  <a:pt x="1840233" y="6819894"/>
                </a:lnTo>
                <a:lnTo>
                  <a:pt x="1836212" y="6759175"/>
                </a:lnTo>
                <a:lnTo>
                  <a:pt x="1836212" y="5613155"/>
                </a:lnTo>
                <a:lnTo>
                  <a:pt x="1839861" y="5547379"/>
                </a:lnTo>
                <a:lnTo>
                  <a:pt x="1850252" y="5488439"/>
                </a:lnTo>
                <a:lnTo>
                  <a:pt x="1866554" y="5436025"/>
                </a:lnTo>
                <a:lnTo>
                  <a:pt x="1887932" y="5389829"/>
                </a:lnTo>
                <a:lnTo>
                  <a:pt x="1913554" y="5349540"/>
                </a:lnTo>
                <a:lnTo>
                  <a:pt x="1942587" y="5314848"/>
                </a:lnTo>
                <a:lnTo>
                  <a:pt x="1974198" y="5285444"/>
                </a:lnTo>
                <a:lnTo>
                  <a:pt x="2007554" y="5261018"/>
                </a:lnTo>
                <a:lnTo>
                  <a:pt x="2041822" y="5241260"/>
                </a:lnTo>
                <a:lnTo>
                  <a:pt x="2109764" y="5214508"/>
                </a:lnTo>
                <a:lnTo>
                  <a:pt x="2141771" y="5206895"/>
                </a:lnTo>
                <a:lnTo>
                  <a:pt x="2141771" y="5201697"/>
                </a:lnTo>
                <a:lnTo>
                  <a:pt x="3704789" y="5201697"/>
                </a:lnTo>
                <a:lnTo>
                  <a:pt x="3704789" y="3438058"/>
                </a:lnTo>
                <a:lnTo>
                  <a:pt x="3703837" y="3432860"/>
                </a:lnTo>
                <a:lnTo>
                  <a:pt x="2067523" y="3432860"/>
                </a:lnTo>
                <a:lnTo>
                  <a:pt x="2009879" y="3429838"/>
                </a:lnTo>
                <a:lnTo>
                  <a:pt x="1956488" y="3421111"/>
                </a:lnTo>
                <a:lnTo>
                  <a:pt x="1907412" y="3407183"/>
                </a:lnTo>
                <a:lnTo>
                  <a:pt x="1862714" y="3388562"/>
                </a:lnTo>
                <a:lnTo>
                  <a:pt x="1822456" y="3365754"/>
                </a:lnTo>
                <a:lnTo>
                  <a:pt x="1786701" y="3339265"/>
                </a:lnTo>
                <a:lnTo>
                  <a:pt x="1755510" y="3309601"/>
                </a:lnTo>
                <a:lnTo>
                  <a:pt x="1728947" y="3277269"/>
                </a:lnTo>
                <a:lnTo>
                  <a:pt x="1707074" y="3242774"/>
                </a:lnTo>
                <a:lnTo>
                  <a:pt x="1689953" y="3206624"/>
                </a:lnTo>
                <a:lnTo>
                  <a:pt x="1677646" y="3169323"/>
                </a:lnTo>
                <a:lnTo>
                  <a:pt x="1670216" y="3131380"/>
                </a:lnTo>
                <a:lnTo>
                  <a:pt x="1667726" y="3093299"/>
                </a:lnTo>
                <a:lnTo>
                  <a:pt x="1667757" y="1972400"/>
                </a:lnTo>
                <a:lnTo>
                  <a:pt x="1669631" y="1920535"/>
                </a:lnTo>
                <a:lnTo>
                  <a:pt x="1675754" y="1865241"/>
                </a:lnTo>
                <a:lnTo>
                  <a:pt x="1685777" y="1815998"/>
                </a:lnTo>
                <a:lnTo>
                  <a:pt x="1699795" y="1769963"/>
                </a:lnTo>
                <a:lnTo>
                  <a:pt x="1717802" y="1727158"/>
                </a:lnTo>
                <a:lnTo>
                  <a:pt x="1739788" y="1687604"/>
                </a:lnTo>
                <a:lnTo>
                  <a:pt x="1765747" y="1651322"/>
                </a:lnTo>
                <a:lnTo>
                  <a:pt x="1795669" y="1618334"/>
                </a:lnTo>
                <a:lnTo>
                  <a:pt x="1829549" y="1588661"/>
                </a:lnTo>
                <a:lnTo>
                  <a:pt x="1884534" y="1552228"/>
                </a:lnTo>
                <a:lnTo>
                  <a:pt x="1939440" y="1527319"/>
                </a:lnTo>
                <a:lnTo>
                  <a:pt x="1991966" y="1511892"/>
                </a:lnTo>
                <a:lnTo>
                  <a:pt x="2039812" y="1503899"/>
                </a:lnTo>
                <a:lnTo>
                  <a:pt x="2080678" y="1501297"/>
                </a:lnTo>
                <a:lnTo>
                  <a:pt x="2112263" y="1502038"/>
                </a:lnTo>
                <a:lnTo>
                  <a:pt x="4163996" y="1502038"/>
                </a:lnTo>
                <a:lnTo>
                  <a:pt x="4154528" y="1559252"/>
                </a:lnTo>
                <a:lnTo>
                  <a:pt x="4130198" y="1625165"/>
                </a:lnTo>
                <a:lnTo>
                  <a:pt x="4090564" y="1690935"/>
                </a:lnTo>
                <a:lnTo>
                  <a:pt x="4064694" y="1722629"/>
                </a:lnTo>
                <a:lnTo>
                  <a:pt x="4034622" y="1752920"/>
                </a:lnTo>
                <a:lnTo>
                  <a:pt x="4000221" y="1781353"/>
                </a:lnTo>
                <a:lnTo>
                  <a:pt x="3961366" y="1807473"/>
                </a:lnTo>
                <a:lnTo>
                  <a:pt x="3917933" y="1830825"/>
                </a:lnTo>
                <a:lnTo>
                  <a:pt x="3869795" y="1850952"/>
                </a:lnTo>
                <a:lnTo>
                  <a:pt x="3816826" y="1867400"/>
                </a:lnTo>
                <a:lnTo>
                  <a:pt x="3758902" y="1879712"/>
                </a:lnTo>
                <a:lnTo>
                  <a:pt x="3695897" y="1887433"/>
                </a:lnTo>
                <a:lnTo>
                  <a:pt x="3627685" y="1890108"/>
                </a:lnTo>
                <a:lnTo>
                  <a:pt x="2107503" y="1890108"/>
                </a:lnTo>
                <a:lnTo>
                  <a:pt x="2103859" y="1902845"/>
                </a:lnTo>
                <a:lnTo>
                  <a:pt x="2100483" y="1920535"/>
                </a:lnTo>
                <a:lnTo>
                  <a:pt x="2097999" y="1943585"/>
                </a:lnTo>
                <a:lnTo>
                  <a:pt x="2097032" y="1972400"/>
                </a:lnTo>
                <a:lnTo>
                  <a:pt x="2097032" y="3042191"/>
                </a:lnTo>
                <a:lnTo>
                  <a:pt x="3725461" y="3042191"/>
                </a:lnTo>
                <a:lnTo>
                  <a:pt x="3749475" y="3043257"/>
                </a:lnTo>
                <a:lnTo>
                  <a:pt x="3792552" y="3048533"/>
                </a:lnTo>
                <a:lnTo>
                  <a:pt x="3840508" y="3058991"/>
                </a:lnTo>
                <a:lnTo>
                  <a:pt x="3891394" y="3076146"/>
                </a:lnTo>
                <a:lnTo>
                  <a:pt x="3943263" y="3101514"/>
                </a:lnTo>
                <a:lnTo>
                  <a:pt x="3994166" y="3136610"/>
                </a:lnTo>
                <a:lnTo>
                  <a:pt x="4049609" y="3192584"/>
                </a:lnTo>
                <a:lnTo>
                  <a:pt x="4075641" y="3229822"/>
                </a:lnTo>
                <a:lnTo>
                  <a:pt x="4098525" y="3273833"/>
                </a:lnTo>
                <a:lnTo>
                  <a:pt x="4116747" y="3325072"/>
                </a:lnTo>
                <a:lnTo>
                  <a:pt x="4128792" y="3383993"/>
                </a:lnTo>
                <a:lnTo>
                  <a:pt x="4133143" y="3451051"/>
                </a:lnTo>
                <a:lnTo>
                  <a:pt x="4133143" y="5251938"/>
                </a:lnTo>
                <a:lnTo>
                  <a:pt x="4120597" y="5327622"/>
                </a:lnTo>
                <a:lnTo>
                  <a:pt x="4106997" y="5364791"/>
                </a:lnTo>
                <a:lnTo>
                  <a:pt x="4088606" y="5400835"/>
                </a:lnTo>
                <a:lnTo>
                  <a:pt x="4065494" y="5435244"/>
                </a:lnTo>
                <a:lnTo>
                  <a:pt x="4037732" y="5467510"/>
                </a:lnTo>
                <a:lnTo>
                  <a:pt x="4005388" y="5497124"/>
                </a:lnTo>
                <a:lnTo>
                  <a:pt x="3968535" y="5523577"/>
                </a:lnTo>
                <a:lnTo>
                  <a:pt x="3927241" y="5546361"/>
                </a:lnTo>
                <a:lnTo>
                  <a:pt x="3881577" y="5564967"/>
                </a:lnTo>
                <a:lnTo>
                  <a:pt x="3831613" y="5578887"/>
                </a:lnTo>
                <a:lnTo>
                  <a:pt x="3777420" y="5587612"/>
                </a:lnTo>
                <a:lnTo>
                  <a:pt x="3719067" y="5590634"/>
                </a:lnTo>
                <a:lnTo>
                  <a:pt x="2265518" y="5590634"/>
                </a:lnTo>
                <a:lnTo>
                  <a:pt x="2264566" y="5596697"/>
                </a:lnTo>
                <a:lnTo>
                  <a:pt x="2264566" y="6767837"/>
                </a:lnTo>
                <a:lnTo>
                  <a:pt x="2278354" y="6770341"/>
                </a:lnTo>
                <a:lnTo>
                  <a:pt x="2298026" y="6772168"/>
                </a:lnTo>
                <a:lnTo>
                  <a:pt x="2295229" y="6772168"/>
                </a:lnTo>
                <a:lnTo>
                  <a:pt x="2328418" y="6773075"/>
                </a:lnTo>
                <a:lnTo>
                  <a:pt x="3559534" y="6773075"/>
                </a:lnTo>
                <a:lnTo>
                  <a:pt x="3570221" y="6773891"/>
                </a:lnTo>
                <a:lnTo>
                  <a:pt x="3642207" y="6789846"/>
                </a:lnTo>
                <a:lnTo>
                  <a:pt x="3679115" y="6803509"/>
                </a:lnTo>
                <a:lnTo>
                  <a:pt x="3715859" y="6821158"/>
                </a:lnTo>
                <a:lnTo>
                  <a:pt x="3751858" y="6842942"/>
                </a:lnTo>
                <a:lnTo>
                  <a:pt x="3786533" y="6869009"/>
                </a:lnTo>
                <a:lnTo>
                  <a:pt x="3819301" y="6899507"/>
                </a:lnTo>
                <a:lnTo>
                  <a:pt x="3849584" y="6934582"/>
                </a:lnTo>
                <a:lnTo>
                  <a:pt x="3876801" y="6974384"/>
                </a:lnTo>
                <a:lnTo>
                  <a:pt x="3900370" y="7019060"/>
                </a:lnTo>
                <a:lnTo>
                  <a:pt x="3919712" y="7068758"/>
                </a:lnTo>
                <a:lnTo>
                  <a:pt x="3934247" y="7123625"/>
                </a:lnTo>
                <a:lnTo>
                  <a:pt x="3939943" y="7161104"/>
                </a:lnTo>
                <a:lnTo>
                  <a:pt x="2395928" y="7161104"/>
                </a:lnTo>
                <a:lnTo>
                  <a:pt x="2392121" y="7161971"/>
                </a:lnTo>
                <a:lnTo>
                  <a:pt x="2361951" y="7163444"/>
                </a:lnTo>
                <a:lnTo>
                  <a:pt x="2323869" y="7164197"/>
                </a:lnTo>
                <a:close/>
              </a:path>
              <a:path w="5666740" h="8340090">
                <a:moveTo>
                  <a:pt x="3725461" y="3042191"/>
                </a:moveTo>
                <a:lnTo>
                  <a:pt x="3685751" y="3042191"/>
                </a:lnTo>
                <a:lnTo>
                  <a:pt x="3713226" y="3041648"/>
                </a:lnTo>
                <a:lnTo>
                  <a:pt x="3725461" y="3042191"/>
                </a:lnTo>
                <a:close/>
              </a:path>
              <a:path w="5666740" h="8340090">
                <a:moveTo>
                  <a:pt x="3559534" y="6773075"/>
                </a:moveTo>
                <a:lnTo>
                  <a:pt x="2328418" y="6773075"/>
                </a:lnTo>
                <a:lnTo>
                  <a:pt x="2367371" y="6772168"/>
                </a:lnTo>
                <a:lnTo>
                  <a:pt x="2375225" y="6771667"/>
                </a:lnTo>
                <a:lnTo>
                  <a:pt x="2386384" y="6771302"/>
                </a:lnTo>
                <a:lnTo>
                  <a:pt x="3536303" y="6771302"/>
                </a:lnTo>
                <a:lnTo>
                  <a:pt x="3559534" y="6773075"/>
                </a:lnTo>
                <a:close/>
              </a:path>
              <a:path w="5666740" h="8340090">
                <a:moveTo>
                  <a:pt x="3520946" y="7909121"/>
                </a:moveTo>
                <a:lnTo>
                  <a:pt x="3520121" y="7889602"/>
                </a:lnTo>
                <a:lnTo>
                  <a:pt x="3520121" y="7249460"/>
                </a:lnTo>
                <a:lnTo>
                  <a:pt x="3518395" y="7215555"/>
                </a:lnTo>
                <a:lnTo>
                  <a:pt x="3514171" y="7190015"/>
                </a:lnTo>
                <a:lnTo>
                  <a:pt x="3508876" y="7172108"/>
                </a:lnTo>
                <a:lnTo>
                  <a:pt x="3503938" y="7161104"/>
                </a:lnTo>
                <a:lnTo>
                  <a:pt x="3939943" y="7161104"/>
                </a:lnTo>
                <a:lnTo>
                  <a:pt x="3943393" y="7183810"/>
                </a:lnTo>
                <a:lnTo>
                  <a:pt x="3946571" y="7249460"/>
                </a:lnTo>
                <a:lnTo>
                  <a:pt x="3946571" y="7880074"/>
                </a:lnTo>
                <a:lnTo>
                  <a:pt x="3947656" y="7907793"/>
                </a:lnTo>
                <a:lnTo>
                  <a:pt x="3521072" y="7907793"/>
                </a:lnTo>
                <a:lnTo>
                  <a:pt x="3520946" y="7909121"/>
                </a:lnTo>
                <a:close/>
              </a:path>
              <a:path w="5666740" h="8340090">
                <a:moveTo>
                  <a:pt x="3947770" y="7912124"/>
                </a:moveTo>
                <a:lnTo>
                  <a:pt x="3521072" y="7912124"/>
                </a:lnTo>
                <a:lnTo>
                  <a:pt x="3521072" y="7907793"/>
                </a:lnTo>
                <a:lnTo>
                  <a:pt x="3947656" y="7907793"/>
                </a:lnTo>
                <a:lnTo>
                  <a:pt x="3947770" y="7912124"/>
                </a:lnTo>
                <a:close/>
              </a:path>
              <a:path w="5666740" h="8340090">
                <a:moveTo>
                  <a:pt x="3334500" y="8340040"/>
                </a:moveTo>
                <a:lnTo>
                  <a:pt x="0" y="8340040"/>
                </a:lnTo>
                <a:lnTo>
                  <a:pt x="0" y="7950238"/>
                </a:lnTo>
                <a:lnTo>
                  <a:pt x="3334500" y="7950238"/>
                </a:lnTo>
                <a:lnTo>
                  <a:pt x="3411797" y="7946381"/>
                </a:lnTo>
                <a:lnTo>
                  <a:pt x="3466695" y="7936920"/>
                </a:lnTo>
                <a:lnTo>
                  <a:pt x="3518217" y="7913856"/>
                </a:lnTo>
                <a:lnTo>
                  <a:pt x="3520946" y="7909121"/>
                </a:lnTo>
                <a:lnTo>
                  <a:pt x="3521072" y="7912124"/>
                </a:lnTo>
                <a:lnTo>
                  <a:pt x="3947770" y="7912124"/>
                </a:lnTo>
                <a:lnTo>
                  <a:pt x="3945020" y="7952708"/>
                </a:lnTo>
                <a:lnTo>
                  <a:pt x="3935624" y="8001129"/>
                </a:lnTo>
                <a:lnTo>
                  <a:pt x="3917027" y="8054602"/>
                </a:lnTo>
                <a:lnTo>
                  <a:pt x="3886637" y="8110867"/>
                </a:lnTo>
                <a:lnTo>
                  <a:pt x="3841862" y="8167661"/>
                </a:lnTo>
                <a:lnTo>
                  <a:pt x="3811186" y="8197448"/>
                </a:lnTo>
                <a:lnTo>
                  <a:pt x="3777331" y="8224435"/>
                </a:lnTo>
                <a:lnTo>
                  <a:pt x="3740325" y="8248615"/>
                </a:lnTo>
                <a:lnTo>
                  <a:pt x="3700200" y="8269979"/>
                </a:lnTo>
                <a:lnTo>
                  <a:pt x="3656986" y="8288520"/>
                </a:lnTo>
                <a:lnTo>
                  <a:pt x="3610712" y="8304230"/>
                </a:lnTo>
                <a:lnTo>
                  <a:pt x="3561408" y="8317101"/>
                </a:lnTo>
                <a:lnTo>
                  <a:pt x="3509105" y="8327125"/>
                </a:lnTo>
                <a:lnTo>
                  <a:pt x="3453833" y="8334295"/>
                </a:lnTo>
                <a:lnTo>
                  <a:pt x="3395621" y="8338603"/>
                </a:lnTo>
                <a:lnTo>
                  <a:pt x="3334500" y="8340040"/>
                </a:lnTo>
                <a:close/>
              </a:path>
            </a:pathLst>
          </a:custGeom>
          <a:solidFill>
            <a:srgbClr val="19816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74914" y="1316818"/>
            <a:ext cx="5666740" cy="8340090"/>
          </a:xfrm>
          <a:custGeom>
            <a:avLst/>
            <a:gdLst/>
            <a:ahLst/>
            <a:cxnLst/>
            <a:rect l="l" t="t" r="r" b="b"/>
            <a:pathLst>
              <a:path w="5666740" h="8340090">
                <a:moveTo>
                  <a:pt x="4125920" y="1502038"/>
                </a:moveTo>
                <a:lnTo>
                  <a:pt x="3588657" y="1502038"/>
                </a:lnTo>
                <a:lnTo>
                  <a:pt x="3611893" y="1501297"/>
                </a:lnTo>
                <a:lnTo>
                  <a:pt x="3611053" y="1501297"/>
                </a:lnTo>
                <a:lnTo>
                  <a:pt x="3644343" y="1497707"/>
                </a:lnTo>
                <a:lnTo>
                  <a:pt x="3677273" y="1488883"/>
                </a:lnTo>
                <a:lnTo>
                  <a:pt x="3697174" y="1472587"/>
                </a:lnTo>
                <a:lnTo>
                  <a:pt x="3697174" y="692115"/>
                </a:lnTo>
                <a:lnTo>
                  <a:pt x="3696794" y="673203"/>
                </a:lnTo>
                <a:lnTo>
                  <a:pt x="3697068" y="645050"/>
                </a:lnTo>
                <a:lnTo>
                  <a:pt x="3702356" y="566224"/>
                </a:lnTo>
                <a:lnTo>
                  <a:pt x="3708758" y="518148"/>
                </a:lnTo>
                <a:lnTo>
                  <a:pt x="3718591" y="466030"/>
                </a:lnTo>
                <a:lnTo>
                  <a:pt x="3732549" y="411169"/>
                </a:lnTo>
                <a:lnTo>
                  <a:pt x="3751326" y="354864"/>
                </a:lnTo>
                <a:lnTo>
                  <a:pt x="3775616" y="298415"/>
                </a:lnTo>
                <a:lnTo>
                  <a:pt x="3806113" y="243121"/>
                </a:lnTo>
                <a:lnTo>
                  <a:pt x="3843512" y="190281"/>
                </a:lnTo>
                <a:lnTo>
                  <a:pt x="3888505" y="141195"/>
                </a:lnTo>
                <a:lnTo>
                  <a:pt x="3926674" y="108517"/>
                </a:lnTo>
                <a:lnTo>
                  <a:pt x="3967543" y="80031"/>
                </a:lnTo>
                <a:lnTo>
                  <a:pt x="4010954" y="55788"/>
                </a:lnTo>
                <a:lnTo>
                  <a:pt x="4056753" y="35840"/>
                </a:lnTo>
                <a:lnTo>
                  <a:pt x="4104783" y="20236"/>
                </a:lnTo>
                <a:lnTo>
                  <a:pt x="4154888" y="9027"/>
                </a:lnTo>
                <a:lnTo>
                  <a:pt x="4206912" y="2265"/>
                </a:lnTo>
                <a:lnTo>
                  <a:pt x="4260698" y="0"/>
                </a:lnTo>
                <a:lnTo>
                  <a:pt x="5666652" y="0"/>
                </a:lnTo>
                <a:lnTo>
                  <a:pt x="5666652" y="389802"/>
                </a:lnTo>
                <a:lnTo>
                  <a:pt x="4260698" y="389802"/>
                </a:lnTo>
                <a:lnTo>
                  <a:pt x="4236856" y="391575"/>
                </a:lnTo>
                <a:lnTo>
                  <a:pt x="4199776" y="409725"/>
                </a:lnTo>
                <a:lnTo>
                  <a:pt x="4174582" y="442678"/>
                </a:lnTo>
                <a:lnTo>
                  <a:pt x="4154966" y="485953"/>
                </a:lnTo>
                <a:lnTo>
                  <a:pt x="4140639" y="535437"/>
                </a:lnTo>
                <a:lnTo>
                  <a:pt x="4131310" y="587013"/>
                </a:lnTo>
                <a:lnTo>
                  <a:pt x="4126687" y="636569"/>
                </a:lnTo>
                <a:lnTo>
                  <a:pt x="4126387" y="1497707"/>
                </a:lnTo>
                <a:lnTo>
                  <a:pt x="4126000" y="1501297"/>
                </a:lnTo>
                <a:lnTo>
                  <a:pt x="4125920" y="1502038"/>
                </a:lnTo>
                <a:close/>
              </a:path>
              <a:path w="5666740" h="8340090">
                <a:moveTo>
                  <a:pt x="2285793" y="7164197"/>
                </a:moveTo>
                <a:lnTo>
                  <a:pt x="2241333" y="7163062"/>
                </a:lnTo>
                <a:lnTo>
                  <a:pt x="2192031" y="7158867"/>
                </a:lnTo>
                <a:lnTo>
                  <a:pt x="2139424" y="7150445"/>
                </a:lnTo>
                <a:lnTo>
                  <a:pt x="2085045" y="7136626"/>
                </a:lnTo>
                <a:lnTo>
                  <a:pt x="2030432" y="7116240"/>
                </a:lnTo>
                <a:lnTo>
                  <a:pt x="1977119" y="7088119"/>
                </a:lnTo>
                <a:lnTo>
                  <a:pt x="1926642" y="7051094"/>
                </a:lnTo>
                <a:lnTo>
                  <a:pt x="1875356" y="6997463"/>
                </a:lnTo>
                <a:lnTo>
                  <a:pt x="1851287" y="6962291"/>
                </a:lnTo>
                <a:lnTo>
                  <a:pt x="1830131" y="6921164"/>
                </a:lnTo>
                <a:lnTo>
                  <a:pt x="1813289" y="6873795"/>
                </a:lnTo>
                <a:lnTo>
                  <a:pt x="1802157" y="6819894"/>
                </a:lnTo>
                <a:lnTo>
                  <a:pt x="1798136" y="6759175"/>
                </a:lnTo>
                <a:lnTo>
                  <a:pt x="1798136" y="5613155"/>
                </a:lnTo>
                <a:lnTo>
                  <a:pt x="1801953" y="5546361"/>
                </a:lnTo>
                <a:lnTo>
                  <a:pt x="1812945" y="5485501"/>
                </a:lnTo>
                <a:lnTo>
                  <a:pt x="1830096" y="5432164"/>
                </a:lnTo>
                <a:lnTo>
                  <a:pt x="1852534" y="5385364"/>
                </a:lnTo>
                <a:lnTo>
                  <a:pt x="1879353" y="5344757"/>
                </a:lnTo>
                <a:lnTo>
                  <a:pt x="1909645" y="5310000"/>
                </a:lnTo>
                <a:lnTo>
                  <a:pt x="1942502" y="5280751"/>
                </a:lnTo>
                <a:lnTo>
                  <a:pt x="1977018" y="5256665"/>
                </a:lnTo>
                <a:lnTo>
                  <a:pt x="2012286" y="5237401"/>
                </a:lnTo>
                <a:lnTo>
                  <a:pt x="2081446" y="5211965"/>
                </a:lnTo>
                <a:lnTo>
                  <a:pt x="2142723" y="5201697"/>
                </a:lnTo>
                <a:lnTo>
                  <a:pt x="3666713" y="5201697"/>
                </a:lnTo>
                <a:lnTo>
                  <a:pt x="3666713" y="3438058"/>
                </a:lnTo>
                <a:lnTo>
                  <a:pt x="3665761" y="3432860"/>
                </a:lnTo>
                <a:lnTo>
                  <a:pt x="2029447" y="3432860"/>
                </a:lnTo>
                <a:lnTo>
                  <a:pt x="1971803" y="3429838"/>
                </a:lnTo>
                <a:lnTo>
                  <a:pt x="1918412" y="3421111"/>
                </a:lnTo>
                <a:lnTo>
                  <a:pt x="1869336" y="3407183"/>
                </a:lnTo>
                <a:lnTo>
                  <a:pt x="1824638" y="3388562"/>
                </a:lnTo>
                <a:lnTo>
                  <a:pt x="1784380" y="3365754"/>
                </a:lnTo>
                <a:lnTo>
                  <a:pt x="1748625" y="3339265"/>
                </a:lnTo>
                <a:lnTo>
                  <a:pt x="1717434" y="3309601"/>
                </a:lnTo>
                <a:lnTo>
                  <a:pt x="1690871" y="3277269"/>
                </a:lnTo>
                <a:lnTo>
                  <a:pt x="1668998" y="3242774"/>
                </a:lnTo>
                <a:lnTo>
                  <a:pt x="1651877" y="3206624"/>
                </a:lnTo>
                <a:lnTo>
                  <a:pt x="1639570" y="3169323"/>
                </a:lnTo>
                <a:lnTo>
                  <a:pt x="1632140" y="3131380"/>
                </a:lnTo>
                <a:lnTo>
                  <a:pt x="1629650" y="3093299"/>
                </a:lnTo>
                <a:lnTo>
                  <a:pt x="1629681" y="1972400"/>
                </a:lnTo>
                <a:lnTo>
                  <a:pt x="1631555" y="1920535"/>
                </a:lnTo>
                <a:lnTo>
                  <a:pt x="1637678" y="1865241"/>
                </a:lnTo>
                <a:lnTo>
                  <a:pt x="1647701" y="1815998"/>
                </a:lnTo>
                <a:lnTo>
                  <a:pt x="1661719" y="1769963"/>
                </a:lnTo>
                <a:lnTo>
                  <a:pt x="1679726" y="1727158"/>
                </a:lnTo>
                <a:lnTo>
                  <a:pt x="1701712" y="1687604"/>
                </a:lnTo>
                <a:lnTo>
                  <a:pt x="1727671" y="1651322"/>
                </a:lnTo>
                <a:lnTo>
                  <a:pt x="1757593" y="1618334"/>
                </a:lnTo>
                <a:lnTo>
                  <a:pt x="1791473" y="1588661"/>
                </a:lnTo>
                <a:lnTo>
                  <a:pt x="1846458" y="1552228"/>
                </a:lnTo>
                <a:lnTo>
                  <a:pt x="1901364" y="1527319"/>
                </a:lnTo>
                <a:lnTo>
                  <a:pt x="1953890" y="1511892"/>
                </a:lnTo>
                <a:lnTo>
                  <a:pt x="2001737" y="1503899"/>
                </a:lnTo>
                <a:lnTo>
                  <a:pt x="2042602" y="1501297"/>
                </a:lnTo>
                <a:lnTo>
                  <a:pt x="2074187" y="1502038"/>
                </a:lnTo>
                <a:lnTo>
                  <a:pt x="4125920" y="1502038"/>
                </a:lnTo>
                <a:lnTo>
                  <a:pt x="4116452" y="1559252"/>
                </a:lnTo>
                <a:lnTo>
                  <a:pt x="4092122" y="1625165"/>
                </a:lnTo>
                <a:lnTo>
                  <a:pt x="4052488" y="1690935"/>
                </a:lnTo>
                <a:lnTo>
                  <a:pt x="4026618" y="1722629"/>
                </a:lnTo>
                <a:lnTo>
                  <a:pt x="3996546" y="1752920"/>
                </a:lnTo>
                <a:lnTo>
                  <a:pt x="3962145" y="1781353"/>
                </a:lnTo>
                <a:lnTo>
                  <a:pt x="3923291" y="1807473"/>
                </a:lnTo>
                <a:lnTo>
                  <a:pt x="3879857" y="1830825"/>
                </a:lnTo>
                <a:lnTo>
                  <a:pt x="3831719" y="1850952"/>
                </a:lnTo>
                <a:lnTo>
                  <a:pt x="3778750" y="1867400"/>
                </a:lnTo>
                <a:lnTo>
                  <a:pt x="3720826" y="1879712"/>
                </a:lnTo>
                <a:lnTo>
                  <a:pt x="3657821" y="1887433"/>
                </a:lnTo>
                <a:lnTo>
                  <a:pt x="3589609" y="1890108"/>
                </a:lnTo>
                <a:lnTo>
                  <a:pt x="2069427" y="1890108"/>
                </a:lnTo>
                <a:lnTo>
                  <a:pt x="2065783" y="1902845"/>
                </a:lnTo>
                <a:lnTo>
                  <a:pt x="2062407" y="1920535"/>
                </a:lnTo>
                <a:lnTo>
                  <a:pt x="2059923" y="1943585"/>
                </a:lnTo>
                <a:lnTo>
                  <a:pt x="2058956" y="1972400"/>
                </a:lnTo>
                <a:lnTo>
                  <a:pt x="2058956" y="3042191"/>
                </a:lnTo>
                <a:lnTo>
                  <a:pt x="3687385" y="3042191"/>
                </a:lnTo>
                <a:lnTo>
                  <a:pt x="3711399" y="3043257"/>
                </a:lnTo>
                <a:lnTo>
                  <a:pt x="3754476" y="3048533"/>
                </a:lnTo>
                <a:lnTo>
                  <a:pt x="3802432" y="3058991"/>
                </a:lnTo>
                <a:lnTo>
                  <a:pt x="3853318" y="3076146"/>
                </a:lnTo>
                <a:lnTo>
                  <a:pt x="3905187" y="3101514"/>
                </a:lnTo>
                <a:lnTo>
                  <a:pt x="3956090" y="3136610"/>
                </a:lnTo>
                <a:lnTo>
                  <a:pt x="4011533" y="3192584"/>
                </a:lnTo>
                <a:lnTo>
                  <a:pt x="4037565" y="3229822"/>
                </a:lnTo>
                <a:lnTo>
                  <a:pt x="4060449" y="3273833"/>
                </a:lnTo>
                <a:lnTo>
                  <a:pt x="4078671" y="3325072"/>
                </a:lnTo>
                <a:lnTo>
                  <a:pt x="4090716" y="3383993"/>
                </a:lnTo>
                <a:lnTo>
                  <a:pt x="4095067" y="3451051"/>
                </a:lnTo>
                <a:lnTo>
                  <a:pt x="4095067" y="5251938"/>
                </a:lnTo>
                <a:lnTo>
                  <a:pt x="4082522" y="5327622"/>
                </a:lnTo>
                <a:lnTo>
                  <a:pt x="4068922" y="5364791"/>
                </a:lnTo>
                <a:lnTo>
                  <a:pt x="4050530" y="5400835"/>
                </a:lnTo>
                <a:lnTo>
                  <a:pt x="4027418" y="5435244"/>
                </a:lnTo>
                <a:lnTo>
                  <a:pt x="3999656" y="5467510"/>
                </a:lnTo>
                <a:lnTo>
                  <a:pt x="3967312" y="5497124"/>
                </a:lnTo>
                <a:lnTo>
                  <a:pt x="3930459" y="5523577"/>
                </a:lnTo>
                <a:lnTo>
                  <a:pt x="3889165" y="5546361"/>
                </a:lnTo>
                <a:lnTo>
                  <a:pt x="3843501" y="5564967"/>
                </a:lnTo>
                <a:lnTo>
                  <a:pt x="3793537" y="5578887"/>
                </a:lnTo>
                <a:lnTo>
                  <a:pt x="3739344" y="5587612"/>
                </a:lnTo>
                <a:lnTo>
                  <a:pt x="3680991" y="5590634"/>
                </a:lnTo>
                <a:lnTo>
                  <a:pt x="2227442" y="5590634"/>
                </a:lnTo>
                <a:lnTo>
                  <a:pt x="2226490" y="5596697"/>
                </a:lnTo>
                <a:lnTo>
                  <a:pt x="2226490" y="6767837"/>
                </a:lnTo>
                <a:lnTo>
                  <a:pt x="2240278" y="6770341"/>
                </a:lnTo>
                <a:lnTo>
                  <a:pt x="2259950" y="6772168"/>
                </a:lnTo>
                <a:lnTo>
                  <a:pt x="2257153" y="6772168"/>
                </a:lnTo>
                <a:lnTo>
                  <a:pt x="2290342" y="6773075"/>
                </a:lnTo>
                <a:lnTo>
                  <a:pt x="3521458" y="6773075"/>
                </a:lnTo>
                <a:lnTo>
                  <a:pt x="3532145" y="6773891"/>
                </a:lnTo>
                <a:lnTo>
                  <a:pt x="3604131" y="6789846"/>
                </a:lnTo>
                <a:lnTo>
                  <a:pt x="3641039" y="6803509"/>
                </a:lnTo>
                <a:lnTo>
                  <a:pt x="3677783" y="6821158"/>
                </a:lnTo>
                <a:lnTo>
                  <a:pt x="3713782" y="6842942"/>
                </a:lnTo>
                <a:lnTo>
                  <a:pt x="3748457" y="6869009"/>
                </a:lnTo>
                <a:lnTo>
                  <a:pt x="3781225" y="6899507"/>
                </a:lnTo>
                <a:lnTo>
                  <a:pt x="3811508" y="6934582"/>
                </a:lnTo>
                <a:lnTo>
                  <a:pt x="3838725" y="6974384"/>
                </a:lnTo>
                <a:lnTo>
                  <a:pt x="3862294" y="7019060"/>
                </a:lnTo>
                <a:lnTo>
                  <a:pt x="3881636" y="7068758"/>
                </a:lnTo>
                <a:lnTo>
                  <a:pt x="3896171" y="7123625"/>
                </a:lnTo>
                <a:lnTo>
                  <a:pt x="3901867" y="7161104"/>
                </a:lnTo>
                <a:lnTo>
                  <a:pt x="2357852" y="7161104"/>
                </a:lnTo>
                <a:lnTo>
                  <a:pt x="2354045" y="7161971"/>
                </a:lnTo>
                <a:lnTo>
                  <a:pt x="2323875" y="7163444"/>
                </a:lnTo>
                <a:lnTo>
                  <a:pt x="2285793" y="7164197"/>
                </a:lnTo>
                <a:close/>
              </a:path>
              <a:path w="5666740" h="8340090">
                <a:moveTo>
                  <a:pt x="3687385" y="3042191"/>
                </a:moveTo>
                <a:lnTo>
                  <a:pt x="3647675" y="3042191"/>
                </a:lnTo>
                <a:lnTo>
                  <a:pt x="3675150" y="3041648"/>
                </a:lnTo>
                <a:lnTo>
                  <a:pt x="3687385" y="3042191"/>
                </a:lnTo>
                <a:close/>
              </a:path>
              <a:path w="5666740" h="8340090">
                <a:moveTo>
                  <a:pt x="3521458" y="6773075"/>
                </a:moveTo>
                <a:lnTo>
                  <a:pt x="2290342" y="6773075"/>
                </a:lnTo>
                <a:lnTo>
                  <a:pt x="2329295" y="6772168"/>
                </a:lnTo>
                <a:lnTo>
                  <a:pt x="2337149" y="6771667"/>
                </a:lnTo>
                <a:lnTo>
                  <a:pt x="2348308" y="6771302"/>
                </a:lnTo>
                <a:lnTo>
                  <a:pt x="3498227" y="6771302"/>
                </a:lnTo>
                <a:lnTo>
                  <a:pt x="3521458" y="6773075"/>
                </a:lnTo>
                <a:close/>
              </a:path>
              <a:path w="5666740" h="8340090">
                <a:moveTo>
                  <a:pt x="3482870" y="7909121"/>
                </a:moveTo>
                <a:lnTo>
                  <a:pt x="3482045" y="7889602"/>
                </a:lnTo>
                <a:lnTo>
                  <a:pt x="3482045" y="7249460"/>
                </a:lnTo>
                <a:lnTo>
                  <a:pt x="3480319" y="7215555"/>
                </a:lnTo>
                <a:lnTo>
                  <a:pt x="3476095" y="7190015"/>
                </a:lnTo>
                <a:lnTo>
                  <a:pt x="3470800" y="7172108"/>
                </a:lnTo>
                <a:lnTo>
                  <a:pt x="3465862" y="7161104"/>
                </a:lnTo>
                <a:lnTo>
                  <a:pt x="3901867" y="7161104"/>
                </a:lnTo>
                <a:lnTo>
                  <a:pt x="3905317" y="7183810"/>
                </a:lnTo>
                <a:lnTo>
                  <a:pt x="3908495" y="7249460"/>
                </a:lnTo>
                <a:lnTo>
                  <a:pt x="3908495" y="7880074"/>
                </a:lnTo>
                <a:lnTo>
                  <a:pt x="3909580" y="7907793"/>
                </a:lnTo>
                <a:lnTo>
                  <a:pt x="3482997" y="7907793"/>
                </a:lnTo>
                <a:lnTo>
                  <a:pt x="3482870" y="7909121"/>
                </a:lnTo>
                <a:close/>
              </a:path>
              <a:path w="5666740" h="8340090">
                <a:moveTo>
                  <a:pt x="3909694" y="7912124"/>
                </a:moveTo>
                <a:lnTo>
                  <a:pt x="3482997" y="7912124"/>
                </a:lnTo>
                <a:lnTo>
                  <a:pt x="3482997" y="7907793"/>
                </a:lnTo>
                <a:lnTo>
                  <a:pt x="3909580" y="7907793"/>
                </a:lnTo>
                <a:lnTo>
                  <a:pt x="3909694" y="7912124"/>
                </a:lnTo>
                <a:close/>
              </a:path>
              <a:path w="5666740" h="8340090">
                <a:moveTo>
                  <a:pt x="3296424" y="8340040"/>
                </a:moveTo>
                <a:lnTo>
                  <a:pt x="0" y="8340040"/>
                </a:lnTo>
                <a:lnTo>
                  <a:pt x="0" y="7950238"/>
                </a:lnTo>
                <a:lnTo>
                  <a:pt x="3296424" y="7950238"/>
                </a:lnTo>
                <a:lnTo>
                  <a:pt x="3373722" y="7946381"/>
                </a:lnTo>
                <a:lnTo>
                  <a:pt x="3428619" y="7936920"/>
                </a:lnTo>
                <a:lnTo>
                  <a:pt x="3480141" y="7913856"/>
                </a:lnTo>
                <a:lnTo>
                  <a:pt x="3482870" y="7909121"/>
                </a:lnTo>
                <a:lnTo>
                  <a:pt x="3482997" y="7912124"/>
                </a:lnTo>
                <a:lnTo>
                  <a:pt x="3909694" y="7912124"/>
                </a:lnTo>
                <a:lnTo>
                  <a:pt x="3906944" y="7952708"/>
                </a:lnTo>
                <a:lnTo>
                  <a:pt x="3897548" y="8001129"/>
                </a:lnTo>
                <a:lnTo>
                  <a:pt x="3878951" y="8054602"/>
                </a:lnTo>
                <a:lnTo>
                  <a:pt x="3848561" y="8110867"/>
                </a:lnTo>
                <a:lnTo>
                  <a:pt x="3803786" y="8167661"/>
                </a:lnTo>
                <a:lnTo>
                  <a:pt x="3773110" y="8197448"/>
                </a:lnTo>
                <a:lnTo>
                  <a:pt x="3739255" y="8224435"/>
                </a:lnTo>
                <a:lnTo>
                  <a:pt x="3702249" y="8248615"/>
                </a:lnTo>
                <a:lnTo>
                  <a:pt x="3662124" y="8269979"/>
                </a:lnTo>
                <a:lnTo>
                  <a:pt x="3618910" y="8288520"/>
                </a:lnTo>
                <a:lnTo>
                  <a:pt x="3572636" y="8304230"/>
                </a:lnTo>
                <a:lnTo>
                  <a:pt x="3523332" y="8317101"/>
                </a:lnTo>
                <a:lnTo>
                  <a:pt x="3471030" y="8327125"/>
                </a:lnTo>
                <a:lnTo>
                  <a:pt x="3415757" y="8334295"/>
                </a:lnTo>
                <a:lnTo>
                  <a:pt x="3357545" y="8338603"/>
                </a:lnTo>
                <a:lnTo>
                  <a:pt x="3296424" y="8340040"/>
                </a:lnTo>
                <a:close/>
              </a:path>
            </a:pathLst>
          </a:custGeom>
          <a:solidFill>
            <a:srgbClr val="3333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74904" y="1503056"/>
            <a:ext cx="5666740" cy="7967980"/>
          </a:xfrm>
          <a:custGeom>
            <a:avLst/>
            <a:gdLst/>
            <a:ahLst/>
            <a:cxnLst/>
            <a:rect l="l" t="t" r="r" b="b"/>
            <a:pathLst>
              <a:path w="5666740" h="7967980">
                <a:moveTo>
                  <a:pt x="85674" y="7950251"/>
                </a:moveTo>
                <a:lnTo>
                  <a:pt x="0" y="7950251"/>
                </a:lnTo>
                <a:lnTo>
                  <a:pt x="0" y="7967573"/>
                </a:lnTo>
                <a:lnTo>
                  <a:pt x="85674" y="7967573"/>
                </a:lnTo>
                <a:lnTo>
                  <a:pt x="85674" y="7950251"/>
                </a:lnTo>
                <a:close/>
              </a:path>
              <a:path w="5666740" h="7967980">
                <a:moveTo>
                  <a:pt x="366483" y="7950251"/>
                </a:moveTo>
                <a:lnTo>
                  <a:pt x="194195" y="7950251"/>
                </a:lnTo>
                <a:lnTo>
                  <a:pt x="194195" y="7967573"/>
                </a:lnTo>
                <a:lnTo>
                  <a:pt x="366483" y="7967573"/>
                </a:lnTo>
                <a:lnTo>
                  <a:pt x="366483" y="7950251"/>
                </a:lnTo>
                <a:close/>
              </a:path>
              <a:path w="5666740" h="7967980">
                <a:moveTo>
                  <a:pt x="673950" y="7950251"/>
                </a:moveTo>
                <a:lnTo>
                  <a:pt x="501650" y="7950251"/>
                </a:lnTo>
                <a:lnTo>
                  <a:pt x="501650" y="7967573"/>
                </a:lnTo>
                <a:lnTo>
                  <a:pt x="673950" y="7967573"/>
                </a:lnTo>
                <a:lnTo>
                  <a:pt x="673950" y="7950251"/>
                </a:lnTo>
                <a:close/>
              </a:path>
              <a:path w="5666740" h="7967980">
                <a:moveTo>
                  <a:pt x="980452" y="7950251"/>
                </a:moveTo>
                <a:lnTo>
                  <a:pt x="808164" y="7950251"/>
                </a:lnTo>
                <a:lnTo>
                  <a:pt x="808164" y="7967573"/>
                </a:lnTo>
                <a:lnTo>
                  <a:pt x="980452" y="7967573"/>
                </a:lnTo>
                <a:lnTo>
                  <a:pt x="980452" y="7950251"/>
                </a:lnTo>
                <a:close/>
              </a:path>
              <a:path w="5666740" h="7967980">
                <a:moveTo>
                  <a:pt x="1287919" y="7950251"/>
                </a:moveTo>
                <a:lnTo>
                  <a:pt x="1115631" y="7950251"/>
                </a:lnTo>
                <a:lnTo>
                  <a:pt x="1115631" y="7967573"/>
                </a:lnTo>
                <a:lnTo>
                  <a:pt x="1287919" y="7967573"/>
                </a:lnTo>
                <a:lnTo>
                  <a:pt x="1287919" y="7950251"/>
                </a:lnTo>
                <a:close/>
              </a:path>
              <a:path w="5666740" h="7967980">
                <a:moveTo>
                  <a:pt x="1594434" y="7950251"/>
                </a:moveTo>
                <a:lnTo>
                  <a:pt x="1422146" y="7950251"/>
                </a:lnTo>
                <a:lnTo>
                  <a:pt x="1422146" y="7967573"/>
                </a:lnTo>
                <a:lnTo>
                  <a:pt x="1594434" y="7967573"/>
                </a:lnTo>
                <a:lnTo>
                  <a:pt x="1594434" y="7950251"/>
                </a:lnTo>
                <a:close/>
              </a:path>
              <a:path w="5666740" h="7967980">
                <a:moveTo>
                  <a:pt x="1854301" y="2654998"/>
                </a:moveTo>
                <a:lnTo>
                  <a:pt x="1835264" y="2654998"/>
                </a:lnTo>
                <a:lnTo>
                  <a:pt x="1835264" y="2811780"/>
                </a:lnTo>
                <a:lnTo>
                  <a:pt x="1854301" y="2811780"/>
                </a:lnTo>
                <a:lnTo>
                  <a:pt x="1854301" y="2654998"/>
                </a:lnTo>
                <a:close/>
              </a:path>
              <a:path w="5666740" h="7967980">
                <a:moveTo>
                  <a:pt x="1854301" y="2375204"/>
                </a:moveTo>
                <a:lnTo>
                  <a:pt x="1835264" y="2375204"/>
                </a:lnTo>
                <a:lnTo>
                  <a:pt x="1835264" y="2531986"/>
                </a:lnTo>
                <a:lnTo>
                  <a:pt x="1854301" y="2531986"/>
                </a:lnTo>
                <a:lnTo>
                  <a:pt x="1854301" y="2375204"/>
                </a:lnTo>
                <a:close/>
              </a:path>
              <a:path w="5666740" h="7967980">
                <a:moveTo>
                  <a:pt x="1854301" y="2096274"/>
                </a:moveTo>
                <a:lnTo>
                  <a:pt x="1835264" y="2096274"/>
                </a:lnTo>
                <a:lnTo>
                  <a:pt x="1835264" y="2253069"/>
                </a:lnTo>
                <a:lnTo>
                  <a:pt x="1854301" y="2253069"/>
                </a:lnTo>
                <a:lnTo>
                  <a:pt x="1854301" y="2096274"/>
                </a:lnTo>
                <a:close/>
              </a:path>
              <a:path w="5666740" h="7967980">
                <a:moveTo>
                  <a:pt x="1854301" y="1816481"/>
                </a:moveTo>
                <a:lnTo>
                  <a:pt x="1835264" y="1816481"/>
                </a:lnTo>
                <a:lnTo>
                  <a:pt x="1835264" y="1973275"/>
                </a:lnTo>
                <a:lnTo>
                  <a:pt x="1854301" y="1973275"/>
                </a:lnTo>
                <a:lnTo>
                  <a:pt x="1854301" y="1816481"/>
                </a:lnTo>
                <a:close/>
              </a:path>
              <a:path w="5666740" h="7967980">
                <a:moveTo>
                  <a:pt x="1901901" y="7950251"/>
                </a:moveTo>
                <a:lnTo>
                  <a:pt x="1729600" y="7950251"/>
                </a:lnTo>
                <a:lnTo>
                  <a:pt x="1729600" y="7967573"/>
                </a:lnTo>
                <a:lnTo>
                  <a:pt x="1901901" y="7967573"/>
                </a:lnTo>
                <a:lnTo>
                  <a:pt x="1901901" y="7950251"/>
                </a:lnTo>
                <a:close/>
              </a:path>
              <a:path w="5666740" h="7967980">
                <a:moveTo>
                  <a:pt x="1930450" y="1561820"/>
                </a:moveTo>
                <a:lnTo>
                  <a:pt x="1891474" y="1577276"/>
                </a:lnTo>
                <a:lnTo>
                  <a:pt x="1870367" y="1610537"/>
                </a:lnTo>
                <a:lnTo>
                  <a:pt x="1854073" y="1649336"/>
                </a:lnTo>
                <a:lnTo>
                  <a:pt x="1842884" y="1693481"/>
                </a:lnTo>
                <a:lnTo>
                  <a:pt x="1861921" y="1696085"/>
                </a:lnTo>
                <a:lnTo>
                  <a:pt x="1872627" y="1654517"/>
                </a:lnTo>
                <a:lnTo>
                  <a:pt x="1887613" y="1618234"/>
                </a:lnTo>
                <a:lnTo>
                  <a:pt x="1906892" y="1587296"/>
                </a:lnTo>
                <a:lnTo>
                  <a:pt x="1930450" y="1561820"/>
                </a:lnTo>
                <a:close/>
              </a:path>
              <a:path w="5666740" h="7967980">
                <a:moveTo>
                  <a:pt x="1962823" y="3034398"/>
                </a:moveTo>
                <a:lnTo>
                  <a:pt x="1916201" y="3014027"/>
                </a:lnTo>
                <a:lnTo>
                  <a:pt x="1885480" y="2986430"/>
                </a:lnTo>
                <a:lnTo>
                  <a:pt x="1867242" y="2957055"/>
                </a:lnTo>
                <a:lnTo>
                  <a:pt x="1858111" y="2931325"/>
                </a:lnTo>
                <a:lnTo>
                  <a:pt x="1839074" y="2934792"/>
                </a:lnTo>
                <a:lnTo>
                  <a:pt x="1849348" y="2964002"/>
                </a:lnTo>
                <a:lnTo>
                  <a:pt x="1869884" y="2997047"/>
                </a:lnTo>
                <a:lnTo>
                  <a:pt x="1904530" y="3027972"/>
                </a:lnTo>
                <a:lnTo>
                  <a:pt x="1957108" y="3050857"/>
                </a:lnTo>
                <a:lnTo>
                  <a:pt x="1962823" y="3034398"/>
                </a:lnTo>
                <a:close/>
              </a:path>
              <a:path w="5666740" h="7967980">
                <a:moveTo>
                  <a:pt x="2021840" y="6366777"/>
                </a:moveTo>
                <a:lnTo>
                  <a:pt x="2002802" y="6366777"/>
                </a:lnTo>
                <a:lnTo>
                  <a:pt x="2002802" y="6523571"/>
                </a:lnTo>
                <a:lnTo>
                  <a:pt x="2021840" y="6523571"/>
                </a:lnTo>
                <a:lnTo>
                  <a:pt x="2021840" y="6366777"/>
                </a:lnTo>
                <a:close/>
              </a:path>
              <a:path w="5666740" h="7967980">
                <a:moveTo>
                  <a:pt x="2021840" y="6087859"/>
                </a:moveTo>
                <a:lnTo>
                  <a:pt x="2002802" y="6087859"/>
                </a:lnTo>
                <a:lnTo>
                  <a:pt x="2002802" y="6244641"/>
                </a:lnTo>
                <a:lnTo>
                  <a:pt x="2021840" y="6244641"/>
                </a:lnTo>
                <a:lnTo>
                  <a:pt x="2021840" y="6087859"/>
                </a:lnTo>
                <a:close/>
              </a:path>
              <a:path w="5666740" h="7967980">
                <a:moveTo>
                  <a:pt x="2021840" y="5808929"/>
                </a:moveTo>
                <a:lnTo>
                  <a:pt x="2002802" y="5808929"/>
                </a:lnTo>
                <a:lnTo>
                  <a:pt x="2002802" y="5965723"/>
                </a:lnTo>
                <a:lnTo>
                  <a:pt x="2021840" y="5965723"/>
                </a:lnTo>
                <a:lnTo>
                  <a:pt x="2021840" y="5808929"/>
                </a:lnTo>
                <a:close/>
              </a:path>
              <a:path w="5666740" h="7967980">
                <a:moveTo>
                  <a:pt x="2021840" y="5529999"/>
                </a:moveTo>
                <a:lnTo>
                  <a:pt x="2002802" y="5529999"/>
                </a:lnTo>
                <a:lnTo>
                  <a:pt x="2002802" y="5686793"/>
                </a:lnTo>
                <a:lnTo>
                  <a:pt x="2021840" y="5686793"/>
                </a:lnTo>
                <a:lnTo>
                  <a:pt x="2021840" y="5529999"/>
                </a:lnTo>
                <a:close/>
              </a:path>
              <a:path w="5666740" h="7967980">
                <a:moveTo>
                  <a:pt x="2071331" y="5264937"/>
                </a:moveTo>
                <a:lnTo>
                  <a:pt x="2035073" y="5284698"/>
                </a:lnTo>
                <a:lnTo>
                  <a:pt x="2019223" y="5320373"/>
                </a:lnTo>
                <a:lnTo>
                  <a:pt x="2008720" y="5361254"/>
                </a:lnTo>
                <a:lnTo>
                  <a:pt x="2003755" y="5406999"/>
                </a:lnTo>
                <a:lnTo>
                  <a:pt x="2022792" y="5407863"/>
                </a:lnTo>
                <a:lnTo>
                  <a:pt x="2022881" y="5406999"/>
                </a:lnTo>
                <a:lnTo>
                  <a:pt x="2027428" y="5364823"/>
                </a:lnTo>
                <a:lnTo>
                  <a:pt x="2037067" y="5326659"/>
                </a:lnTo>
                <a:lnTo>
                  <a:pt x="2051697" y="5293360"/>
                </a:lnTo>
                <a:lnTo>
                  <a:pt x="2071331" y="5264937"/>
                </a:lnTo>
                <a:close/>
              </a:path>
              <a:path w="5666740" h="7967980">
                <a:moveTo>
                  <a:pt x="2136063" y="6749656"/>
                </a:moveTo>
                <a:lnTo>
                  <a:pt x="2099487" y="6730797"/>
                </a:lnTo>
                <a:lnTo>
                  <a:pt x="2069782" y="6706667"/>
                </a:lnTo>
                <a:lnTo>
                  <a:pt x="2047049" y="6677177"/>
                </a:lnTo>
                <a:lnTo>
                  <a:pt x="2031352" y="6642240"/>
                </a:lnTo>
                <a:lnTo>
                  <a:pt x="2013267" y="6647434"/>
                </a:lnTo>
                <a:lnTo>
                  <a:pt x="2030742" y="6686080"/>
                </a:lnTo>
                <a:lnTo>
                  <a:pt x="2055990" y="6718795"/>
                </a:lnTo>
                <a:lnTo>
                  <a:pt x="2088896" y="6745503"/>
                </a:lnTo>
                <a:lnTo>
                  <a:pt x="2129396" y="6766115"/>
                </a:lnTo>
                <a:lnTo>
                  <a:pt x="2136063" y="6749656"/>
                </a:lnTo>
                <a:close/>
              </a:path>
              <a:path w="5666740" h="7967980">
                <a:moveTo>
                  <a:pt x="2208403" y="7950251"/>
                </a:moveTo>
                <a:lnTo>
                  <a:pt x="2036114" y="7950251"/>
                </a:lnTo>
                <a:lnTo>
                  <a:pt x="2036114" y="7967573"/>
                </a:lnTo>
                <a:lnTo>
                  <a:pt x="2208403" y="7967573"/>
                </a:lnTo>
                <a:lnTo>
                  <a:pt x="2208403" y="7950251"/>
                </a:lnTo>
                <a:close/>
              </a:path>
              <a:path w="5666740" h="7967980">
                <a:moveTo>
                  <a:pt x="2216975" y="1501178"/>
                </a:moveTo>
                <a:lnTo>
                  <a:pt x="2066569" y="1501178"/>
                </a:lnTo>
                <a:lnTo>
                  <a:pt x="2063724" y="1500314"/>
                </a:lnTo>
                <a:lnTo>
                  <a:pt x="2044687" y="1500314"/>
                </a:lnTo>
                <a:lnTo>
                  <a:pt x="2044725" y="1501178"/>
                </a:lnTo>
                <a:lnTo>
                  <a:pt x="2045639" y="1517637"/>
                </a:lnTo>
                <a:lnTo>
                  <a:pt x="2057057" y="1517637"/>
                </a:lnTo>
                <a:lnTo>
                  <a:pt x="2064677" y="1518500"/>
                </a:lnTo>
                <a:lnTo>
                  <a:pt x="2216975" y="1518500"/>
                </a:lnTo>
                <a:lnTo>
                  <a:pt x="2216975" y="1501178"/>
                </a:lnTo>
                <a:close/>
              </a:path>
              <a:path w="5666740" h="7967980">
                <a:moveTo>
                  <a:pt x="2265527" y="3043059"/>
                </a:moveTo>
                <a:lnTo>
                  <a:pt x="2092274" y="3043059"/>
                </a:lnTo>
                <a:lnTo>
                  <a:pt x="2092274" y="3060395"/>
                </a:lnTo>
                <a:lnTo>
                  <a:pt x="2265527" y="3060395"/>
                </a:lnTo>
                <a:lnTo>
                  <a:pt x="2265527" y="3043059"/>
                </a:lnTo>
                <a:close/>
              </a:path>
              <a:path w="5666740" h="7967980">
                <a:moveTo>
                  <a:pt x="2352141" y="5201704"/>
                </a:moveTo>
                <a:lnTo>
                  <a:pt x="2179853" y="5201704"/>
                </a:lnTo>
                <a:lnTo>
                  <a:pt x="2179853" y="5219027"/>
                </a:lnTo>
                <a:lnTo>
                  <a:pt x="2352141" y="5219027"/>
                </a:lnTo>
                <a:lnTo>
                  <a:pt x="2352141" y="5201704"/>
                </a:lnTo>
                <a:close/>
              </a:path>
              <a:path w="5666740" h="7967980">
                <a:moveTo>
                  <a:pt x="2436863" y="6772173"/>
                </a:moveTo>
                <a:lnTo>
                  <a:pt x="2350236" y="6772173"/>
                </a:lnTo>
                <a:lnTo>
                  <a:pt x="2341676" y="6773037"/>
                </a:lnTo>
                <a:lnTo>
                  <a:pt x="2325878" y="6773659"/>
                </a:lnTo>
                <a:lnTo>
                  <a:pt x="2307399" y="6774129"/>
                </a:lnTo>
                <a:lnTo>
                  <a:pt x="2286787" y="6774256"/>
                </a:lnTo>
                <a:lnTo>
                  <a:pt x="2264575" y="6773913"/>
                </a:lnTo>
                <a:lnTo>
                  <a:pt x="2264549" y="6774256"/>
                </a:lnTo>
                <a:lnTo>
                  <a:pt x="2263622" y="6791236"/>
                </a:lnTo>
                <a:lnTo>
                  <a:pt x="2287409" y="6791236"/>
                </a:lnTo>
                <a:lnTo>
                  <a:pt x="2303272" y="6791096"/>
                </a:lnTo>
                <a:lnTo>
                  <a:pt x="2331059" y="6790499"/>
                </a:lnTo>
                <a:lnTo>
                  <a:pt x="2342629" y="6790360"/>
                </a:lnTo>
                <a:lnTo>
                  <a:pt x="2350236" y="6789496"/>
                </a:lnTo>
                <a:lnTo>
                  <a:pt x="2436863" y="6789496"/>
                </a:lnTo>
                <a:lnTo>
                  <a:pt x="2436863" y="6774256"/>
                </a:lnTo>
                <a:lnTo>
                  <a:pt x="2436863" y="6772173"/>
                </a:lnTo>
                <a:close/>
              </a:path>
              <a:path w="5666740" h="7967980">
                <a:moveTo>
                  <a:pt x="2514917" y="7950251"/>
                </a:moveTo>
                <a:lnTo>
                  <a:pt x="2342629" y="7950251"/>
                </a:lnTo>
                <a:lnTo>
                  <a:pt x="2342629" y="7967573"/>
                </a:lnTo>
                <a:lnTo>
                  <a:pt x="2514917" y="7967573"/>
                </a:lnTo>
                <a:lnTo>
                  <a:pt x="2514917" y="7950251"/>
                </a:lnTo>
                <a:close/>
              </a:path>
              <a:path w="5666740" h="7967980">
                <a:moveTo>
                  <a:pt x="2523490" y="1501178"/>
                </a:moveTo>
                <a:lnTo>
                  <a:pt x="2351189" y="1501178"/>
                </a:lnTo>
                <a:lnTo>
                  <a:pt x="2351189" y="1518500"/>
                </a:lnTo>
                <a:lnTo>
                  <a:pt x="2523490" y="1518500"/>
                </a:lnTo>
                <a:lnTo>
                  <a:pt x="2523490" y="1501178"/>
                </a:lnTo>
                <a:close/>
              </a:path>
              <a:path w="5666740" h="7967980">
                <a:moveTo>
                  <a:pt x="2572982" y="3043059"/>
                </a:moveTo>
                <a:lnTo>
                  <a:pt x="2400693" y="3043059"/>
                </a:lnTo>
                <a:lnTo>
                  <a:pt x="2400693" y="3060395"/>
                </a:lnTo>
                <a:lnTo>
                  <a:pt x="2572982" y="3060395"/>
                </a:lnTo>
                <a:lnTo>
                  <a:pt x="2572982" y="3043059"/>
                </a:lnTo>
                <a:close/>
              </a:path>
              <a:path w="5666740" h="7967980">
                <a:moveTo>
                  <a:pt x="2659608" y="5201704"/>
                </a:moveTo>
                <a:lnTo>
                  <a:pt x="2486368" y="5201704"/>
                </a:lnTo>
                <a:lnTo>
                  <a:pt x="2486368" y="5219027"/>
                </a:lnTo>
                <a:lnTo>
                  <a:pt x="2659608" y="5219027"/>
                </a:lnTo>
                <a:lnTo>
                  <a:pt x="2659608" y="5201704"/>
                </a:lnTo>
                <a:close/>
              </a:path>
              <a:path w="5666740" h="7967980">
                <a:moveTo>
                  <a:pt x="2743377" y="6771310"/>
                </a:moveTo>
                <a:lnTo>
                  <a:pt x="2571077" y="6771310"/>
                </a:lnTo>
                <a:lnTo>
                  <a:pt x="2571077" y="6788632"/>
                </a:lnTo>
                <a:lnTo>
                  <a:pt x="2743377" y="6788632"/>
                </a:lnTo>
                <a:lnTo>
                  <a:pt x="2743377" y="6771310"/>
                </a:lnTo>
                <a:close/>
              </a:path>
              <a:path w="5666740" h="7967980">
                <a:moveTo>
                  <a:pt x="2822384" y="7950251"/>
                </a:moveTo>
                <a:lnTo>
                  <a:pt x="2650083" y="7950251"/>
                </a:lnTo>
                <a:lnTo>
                  <a:pt x="2650083" y="7967573"/>
                </a:lnTo>
                <a:lnTo>
                  <a:pt x="2822384" y="7967573"/>
                </a:lnTo>
                <a:lnTo>
                  <a:pt x="2822384" y="7950251"/>
                </a:lnTo>
                <a:close/>
              </a:path>
              <a:path w="5666740" h="7967980">
                <a:moveTo>
                  <a:pt x="2830944" y="1501178"/>
                </a:moveTo>
                <a:lnTo>
                  <a:pt x="2658656" y="1501178"/>
                </a:lnTo>
                <a:lnTo>
                  <a:pt x="2658656" y="1518500"/>
                </a:lnTo>
                <a:lnTo>
                  <a:pt x="2830944" y="1518500"/>
                </a:lnTo>
                <a:lnTo>
                  <a:pt x="2830944" y="1501178"/>
                </a:lnTo>
                <a:close/>
              </a:path>
              <a:path w="5666740" h="7967980">
                <a:moveTo>
                  <a:pt x="2879496" y="3043059"/>
                </a:moveTo>
                <a:lnTo>
                  <a:pt x="2707208" y="3043059"/>
                </a:lnTo>
                <a:lnTo>
                  <a:pt x="2707208" y="3060395"/>
                </a:lnTo>
                <a:lnTo>
                  <a:pt x="2879496" y="3060395"/>
                </a:lnTo>
                <a:lnTo>
                  <a:pt x="2879496" y="3043059"/>
                </a:lnTo>
                <a:close/>
              </a:path>
              <a:path w="5666740" h="7967980">
                <a:moveTo>
                  <a:pt x="2966123" y="5201704"/>
                </a:moveTo>
                <a:lnTo>
                  <a:pt x="2793822" y="5201704"/>
                </a:lnTo>
                <a:lnTo>
                  <a:pt x="2793822" y="5219027"/>
                </a:lnTo>
                <a:lnTo>
                  <a:pt x="2966123" y="5219027"/>
                </a:lnTo>
                <a:lnTo>
                  <a:pt x="2966123" y="5201704"/>
                </a:lnTo>
                <a:close/>
              </a:path>
              <a:path w="5666740" h="7967980">
                <a:moveTo>
                  <a:pt x="3049892" y="6771310"/>
                </a:moveTo>
                <a:lnTo>
                  <a:pt x="2877591" y="6771310"/>
                </a:lnTo>
                <a:lnTo>
                  <a:pt x="2877591" y="6788632"/>
                </a:lnTo>
                <a:lnTo>
                  <a:pt x="3049892" y="6788632"/>
                </a:lnTo>
                <a:lnTo>
                  <a:pt x="3049892" y="6771310"/>
                </a:lnTo>
                <a:close/>
              </a:path>
              <a:path w="5666740" h="7967980">
                <a:moveTo>
                  <a:pt x="3128899" y="7950251"/>
                </a:moveTo>
                <a:lnTo>
                  <a:pt x="2956598" y="7950251"/>
                </a:lnTo>
                <a:lnTo>
                  <a:pt x="2956598" y="7967573"/>
                </a:lnTo>
                <a:lnTo>
                  <a:pt x="3128899" y="7967573"/>
                </a:lnTo>
                <a:lnTo>
                  <a:pt x="3128899" y="7950251"/>
                </a:lnTo>
                <a:close/>
              </a:path>
              <a:path w="5666740" h="7967980">
                <a:moveTo>
                  <a:pt x="3137458" y="1501178"/>
                </a:moveTo>
                <a:lnTo>
                  <a:pt x="2965170" y="1501178"/>
                </a:lnTo>
                <a:lnTo>
                  <a:pt x="2965170" y="1518500"/>
                </a:lnTo>
                <a:lnTo>
                  <a:pt x="3137458" y="1518500"/>
                </a:lnTo>
                <a:lnTo>
                  <a:pt x="3137458" y="1501178"/>
                </a:lnTo>
                <a:close/>
              </a:path>
              <a:path w="5666740" h="7967980">
                <a:moveTo>
                  <a:pt x="3186963" y="3043059"/>
                </a:moveTo>
                <a:lnTo>
                  <a:pt x="3013710" y="3043059"/>
                </a:lnTo>
                <a:lnTo>
                  <a:pt x="3013710" y="3060395"/>
                </a:lnTo>
                <a:lnTo>
                  <a:pt x="3186963" y="3060395"/>
                </a:lnTo>
                <a:lnTo>
                  <a:pt x="3186963" y="3043059"/>
                </a:lnTo>
                <a:close/>
              </a:path>
              <a:path w="5666740" h="7967980">
                <a:moveTo>
                  <a:pt x="3273577" y="5201704"/>
                </a:moveTo>
                <a:lnTo>
                  <a:pt x="3101289" y="5201704"/>
                </a:lnTo>
                <a:lnTo>
                  <a:pt x="3101289" y="5219027"/>
                </a:lnTo>
                <a:lnTo>
                  <a:pt x="3273577" y="5219027"/>
                </a:lnTo>
                <a:lnTo>
                  <a:pt x="3273577" y="5201704"/>
                </a:lnTo>
                <a:close/>
              </a:path>
              <a:path w="5666740" h="7967980">
                <a:moveTo>
                  <a:pt x="3355441" y="6771310"/>
                </a:moveTo>
                <a:lnTo>
                  <a:pt x="3183153" y="6771310"/>
                </a:lnTo>
                <a:lnTo>
                  <a:pt x="3183153" y="6788632"/>
                </a:lnTo>
                <a:lnTo>
                  <a:pt x="3355441" y="6788632"/>
                </a:lnTo>
                <a:lnTo>
                  <a:pt x="3355441" y="6771310"/>
                </a:lnTo>
                <a:close/>
              </a:path>
              <a:path w="5666740" h="7967980">
                <a:moveTo>
                  <a:pt x="3436353" y="7957172"/>
                </a:moveTo>
                <a:lnTo>
                  <a:pt x="3433495" y="7939849"/>
                </a:lnTo>
                <a:lnTo>
                  <a:pt x="3401911" y="7944396"/>
                </a:lnTo>
                <a:lnTo>
                  <a:pt x="3368535" y="7947647"/>
                </a:lnTo>
                <a:lnTo>
                  <a:pt x="3333369" y="7949590"/>
                </a:lnTo>
                <a:lnTo>
                  <a:pt x="3296424" y="7950251"/>
                </a:lnTo>
                <a:lnTo>
                  <a:pt x="3264065" y="7950251"/>
                </a:lnTo>
                <a:lnTo>
                  <a:pt x="3264065" y="7967573"/>
                </a:lnTo>
                <a:lnTo>
                  <a:pt x="3296424" y="7967573"/>
                </a:lnTo>
                <a:lnTo>
                  <a:pt x="3334093" y="7966926"/>
                </a:lnTo>
                <a:lnTo>
                  <a:pt x="3369957" y="7964970"/>
                </a:lnTo>
                <a:lnTo>
                  <a:pt x="3404057" y="7961719"/>
                </a:lnTo>
                <a:lnTo>
                  <a:pt x="3436353" y="7957172"/>
                </a:lnTo>
                <a:close/>
              </a:path>
              <a:path w="5666740" h="7967980">
                <a:moveTo>
                  <a:pt x="3444925" y="1501178"/>
                </a:moveTo>
                <a:lnTo>
                  <a:pt x="3272625" y="1501178"/>
                </a:lnTo>
                <a:lnTo>
                  <a:pt x="3272625" y="1518500"/>
                </a:lnTo>
                <a:lnTo>
                  <a:pt x="3444925" y="1518500"/>
                </a:lnTo>
                <a:lnTo>
                  <a:pt x="3444925" y="1501178"/>
                </a:lnTo>
                <a:close/>
              </a:path>
              <a:path w="5666740" h="7967980">
                <a:moveTo>
                  <a:pt x="3493465" y="3043059"/>
                </a:moveTo>
                <a:lnTo>
                  <a:pt x="3321177" y="3043059"/>
                </a:lnTo>
                <a:lnTo>
                  <a:pt x="3321177" y="3060395"/>
                </a:lnTo>
                <a:lnTo>
                  <a:pt x="3493465" y="3060395"/>
                </a:lnTo>
                <a:lnTo>
                  <a:pt x="3493465" y="3043059"/>
                </a:lnTo>
                <a:close/>
              </a:path>
              <a:path w="5666740" h="7967980">
                <a:moveTo>
                  <a:pt x="3580092" y="5201704"/>
                </a:moveTo>
                <a:lnTo>
                  <a:pt x="3407803" y="5201704"/>
                </a:lnTo>
                <a:lnTo>
                  <a:pt x="3407803" y="5219027"/>
                </a:lnTo>
                <a:lnTo>
                  <a:pt x="3580092" y="5219027"/>
                </a:lnTo>
                <a:lnTo>
                  <a:pt x="3580092" y="5201704"/>
                </a:lnTo>
                <a:close/>
              </a:path>
              <a:path w="5666740" h="7967980">
                <a:moveTo>
                  <a:pt x="3641966" y="6850139"/>
                </a:moveTo>
                <a:lnTo>
                  <a:pt x="3593046" y="6806031"/>
                </a:lnTo>
                <a:lnTo>
                  <a:pt x="3545471" y="6782460"/>
                </a:lnTo>
                <a:lnTo>
                  <a:pt x="3508781" y="6773024"/>
                </a:lnTo>
                <a:lnTo>
                  <a:pt x="3492525" y="6771310"/>
                </a:lnTo>
                <a:lnTo>
                  <a:pt x="3489668" y="6771310"/>
                </a:lnTo>
                <a:lnTo>
                  <a:pt x="3489668" y="6788632"/>
                </a:lnTo>
                <a:lnTo>
                  <a:pt x="3492525" y="6788632"/>
                </a:lnTo>
                <a:lnTo>
                  <a:pt x="3506139" y="6790245"/>
                </a:lnTo>
                <a:lnTo>
                  <a:pt x="3539401" y="6798919"/>
                </a:lnTo>
                <a:lnTo>
                  <a:pt x="3583013" y="6820421"/>
                </a:lnTo>
                <a:lnTo>
                  <a:pt x="3627691" y="6860527"/>
                </a:lnTo>
                <a:lnTo>
                  <a:pt x="3641966" y="6850139"/>
                </a:lnTo>
                <a:close/>
              </a:path>
              <a:path w="5666740" h="7967980">
                <a:moveTo>
                  <a:pt x="3687661" y="7804721"/>
                </a:moveTo>
                <a:lnTo>
                  <a:pt x="3670528" y="7797787"/>
                </a:lnTo>
                <a:lnTo>
                  <a:pt x="3652164" y="7829410"/>
                </a:lnTo>
                <a:lnTo>
                  <a:pt x="3627209" y="7857769"/>
                </a:lnTo>
                <a:lnTo>
                  <a:pt x="3595827" y="7882572"/>
                </a:lnTo>
                <a:lnTo>
                  <a:pt x="3558197" y="7903464"/>
                </a:lnTo>
                <a:lnTo>
                  <a:pt x="3566769" y="7919059"/>
                </a:lnTo>
                <a:lnTo>
                  <a:pt x="3607079" y="7896326"/>
                </a:lnTo>
                <a:lnTo>
                  <a:pt x="3640772" y="7869682"/>
                </a:lnTo>
                <a:lnTo>
                  <a:pt x="3667696" y="7839151"/>
                </a:lnTo>
                <a:lnTo>
                  <a:pt x="3687661" y="7804721"/>
                </a:lnTo>
                <a:close/>
              </a:path>
              <a:path w="5666740" h="7967980">
                <a:moveTo>
                  <a:pt x="3705745" y="7524064"/>
                </a:moveTo>
                <a:lnTo>
                  <a:pt x="3686708" y="7524064"/>
                </a:lnTo>
                <a:lnTo>
                  <a:pt x="3686708" y="7680846"/>
                </a:lnTo>
                <a:lnTo>
                  <a:pt x="3705745" y="7680846"/>
                </a:lnTo>
                <a:lnTo>
                  <a:pt x="3705745" y="7524064"/>
                </a:lnTo>
                <a:close/>
              </a:path>
              <a:path w="5666740" h="7967980">
                <a:moveTo>
                  <a:pt x="3705745" y="7245134"/>
                </a:moveTo>
                <a:lnTo>
                  <a:pt x="3686708" y="7245134"/>
                </a:lnTo>
                <a:lnTo>
                  <a:pt x="3686708" y="7401928"/>
                </a:lnTo>
                <a:lnTo>
                  <a:pt x="3705745" y="7401928"/>
                </a:lnTo>
                <a:lnTo>
                  <a:pt x="3705745" y="7245134"/>
                </a:lnTo>
                <a:close/>
              </a:path>
              <a:path w="5666740" h="7967980">
                <a:moveTo>
                  <a:pt x="3705745" y="7063232"/>
                </a:moveTo>
                <a:lnTo>
                  <a:pt x="3705199" y="7037095"/>
                </a:lnTo>
                <a:lnTo>
                  <a:pt x="3703485" y="7012013"/>
                </a:lnTo>
                <a:lnTo>
                  <a:pt x="3700526" y="6988073"/>
                </a:lnTo>
                <a:lnTo>
                  <a:pt x="3696220" y="6965340"/>
                </a:lnTo>
                <a:lnTo>
                  <a:pt x="3677183" y="6968807"/>
                </a:lnTo>
                <a:lnTo>
                  <a:pt x="3681488" y="6990753"/>
                </a:lnTo>
                <a:lnTo>
                  <a:pt x="3684447" y="7013740"/>
                </a:lnTo>
                <a:lnTo>
                  <a:pt x="3686162" y="7037883"/>
                </a:lnTo>
                <a:lnTo>
                  <a:pt x="3686708" y="7063232"/>
                </a:lnTo>
                <a:lnTo>
                  <a:pt x="3686708" y="7122998"/>
                </a:lnTo>
                <a:lnTo>
                  <a:pt x="3705745" y="7122998"/>
                </a:lnTo>
                <a:lnTo>
                  <a:pt x="3705745" y="7063232"/>
                </a:lnTo>
                <a:close/>
              </a:path>
              <a:path w="5666740" h="7967980">
                <a:moveTo>
                  <a:pt x="3751440" y="1494243"/>
                </a:moveTo>
                <a:lnTo>
                  <a:pt x="3744772" y="1477784"/>
                </a:lnTo>
                <a:lnTo>
                  <a:pt x="3710355" y="1488020"/>
                </a:lnTo>
                <a:lnTo>
                  <a:pt x="3672903" y="1495336"/>
                </a:lnTo>
                <a:lnTo>
                  <a:pt x="3632593" y="1499717"/>
                </a:lnTo>
                <a:lnTo>
                  <a:pt x="3589617" y="1501178"/>
                </a:lnTo>
                <a:lnTo>
                  <a:pt x="3579139" y="1501178"/>
                </a:lnTo>
                <a:lnTo>
                  <a:pt x="3579139" y="1518500"/>
                </a:lnTo>
                <a:lnTo>
                  <a:pt x="3589617" y="1518500"/>
                </a:lnTo>
                <a:lnTo>
                  <a:pt x="3634041" y="1517027"/>
                </a:lnTo>
                <a:lnTo>
                  <a:pt x="3675875" y="1512544"/>
                </a:lnTo>
                <a:lnTo>
                  <a:pt x="3715042" y="1504988"/>
                </a:lnTo>
                <a:lnTo>
                  <a:pt x="3751440" y="1494243"/>
                </a:lnTo>
                <a:close/>
              </a:path>
              <a:path w="5666740" h="7967980">
                <a:moveTo>
                  <a:pt x="3798074" y="3075114"/>
                </a:moveTo>
                <a:lnTo>
                  <a:pt x="3765334" y="3059519"/>
                </a:lnTo>
                <a:lnTo>
                  <a:pt x="3761956" y="3057906"/>
                </a:lnTo>
                <a:lnTo>
                  <a:pt x="3726802" y="3047936"/>
                </a:lnTo>
                <a:lnTo>
                  <a:pt x="3695408" y="3043326"/>
                </a:lnTo>
                <a:lnTo>
                  <a:pt x="3670528" y="3042196"/>
                </a:lnTo>
                <a:lnTo>
                  <a:pt x="3661956" y="3042196"/>
                </a:lnTo>
                <a:lnTo>
                  <a:pt x="3656241" y="3043059"/>
                </a:lnTo>
                <a:lnTo>
                  <a:pt x="3626739" y="3043059"/>
                </a:lnTo>
                <a:lnTo>
                  <a:pt x="3626739" y="3060395"/>
                </a:lnTo>
                <a:lnTo>
                  <a:pt x="3655288" y="3060395"/>
                </a:lnTo>
                <a:lnTo>
                  <a:pt x="3661003" y="3059519"/>
                </a:lnTo>
                <a:lnTo>
                  <a:pt x="3670528" y="3059519"/>
                </a:lnTo>
                <a:lnTo>
                  <a:pt x="3693642" y="3060611"/>
                </a:lnTo>
                <a:lnTo>
                  <a:pt x="3722636" y="3064941"/>
                </a:lnTo>
                <a:lnTo>
                  <a:pt x="3754856" y="3074136"/>
                </a:lnTo>
                <a:lnTo>
                  <a:pt x="3787610" y="3089846"/>
                </a:lnTo>
                <a:lnTo>
                  <a:pt x="3798074" y="3075114"/>
                </a:lnTo>
                <a:close/>
              </a:path>
              <a:path w="5666740" h="7967980">
                <a:moveTo>
                  <a:pt x="3864711" y="5135867"/>
                </a:moveTo>
                <a:lnTo>
                  <a:pt x="3848531" y="5127206"/>
                </a:lnTo>
                <a:lnTo>
                  <a:pt x="3824592" y="5155628"/>
                </a:lnTo>
                <a:lnTo>
                  <a:pt x="3794150" y="5177231"/>
                </a:lnTo>
                <a:lnTo>
                  <a:pt x="3757104" y="5192014"/>
                </a:lnTo>
                <a:lnTo>
                  <a:pt x="3713365" y="5199977"/>
                </a:lnTo>
                <a:lnTo>
                  <a:pt x="3715258" y="5217299"/>
                </a:lnTo>
                <a:lnTo>
                  <a:pt x="3771811" y="5205425"/>
                </a:lnTo>
                <a:lnTo>
                  <a:pt x="3814267" y="5185359"/>
                </a:lnTo>
                <a:lnTo>
                  <a:pt x="3844569" y="5160899"/>
                </a:lnTo>
                <a:lnTo>
                  <a:pt x="3864711" y="5135867"/>
                </a:lnTo>
                <a:close/>
              </a:path>
              <a:path w="5666740" h="7967980">
                <a:moveTo>
                  <a:pt x="3890416" y="4855210"/>
                </a:moveTo>
                <a:lnTo>
                  <a:pt x="3871379" y="4855210"/>
                </a:lnTo>
                <a:lnTo>
                  <a:pt x="3871379" y="5012868"/>
                </a:lnTo>
                <a:lnTo>
                  <a:pt x="3890416" y="5012868"/>
                </a:lnTo>
                <a:lnTo>
                  <a:pt x="3890416" y="4855210"/>
                </a:lnTo>
                <a:close/>
              </a:path>
              <a:path w="5666740" h="7967980">
                <a:moveTo>
                  <a:pt x="3890416" y="4576292"/>
                </a:moveTo>
                <a:lnTo>
                  <a:pt x="3871379" y="4576292"/>
                </a:lnTo>
                <a:lnTo>
                  <a:pt x="3871379" y="4733074"/>
                </a:lnTo>
                <a:lnTo>
                  <a:pt x="3890416" y="4733074"/>
                </a:lnTo>
                <a:lnTo>
                  <a:pt x="3890416" y="4576292"/>
                </a:lnTo>
                <a:close/>
              </a:path>
              <a:path w="5666740" h="7967980">
                <a:moveTo>
                  <a:pt x="3890416" y="4296499"/>
                </a:moveTo>
                <a:lnTo>
                  <a:pt x="3871379" y="4296499"/>
                </a:lnTo>
                <a:lnTo>
                  <a:pt x="3871379" y="4453280"/>
                </a:lnTo>
                <a:lnTo>
                  <a:pt x="3890416" y="4453280"/>
                </a:lnTo>
                <a:lnTo>
                  <a:pt x="3890416" y="4296499"/>
                </a:lnTo>
                <a:close/>
              </a:path>
              <a:path w="5666740" h="7967980">
                <a:moveTo>
                  <a:pt x="3890416" y="4017568"/>
                </a:moveTo>
                <a:lnTo>
                  <a:pt x="3871379" y="4017568"/>
                </a:lnTo>
                <a:lnTo>
                  <a:pt x="3871379" y="4174363"/>
                </a:lnTo>
                <a:lnTo>
                  <a:pt x="3890416" y="4174363"/>
                </a:lnTo>
                <a:lnTo>
                  <a:pt x="3890416" y="4017568"/>
                </a:lnTo>
                <a:close/>
              </a:path>
              <a:path w="5666740" h="7967980">
                <a:moveTo>
                  <a:pt x="3890416" y="3737775"/>
                </a:moveTo>
                <a:lnTo>
                  <a:pt x="3871379" y="3737775"/>
                </a:lnTo>
                <a:lnTo>
                  <a:pt x="3871379" y="3894569"/>
                </a:lnTo>
                <a:lnTo>
                  <a:pt x="3890416" y="3894569"/>
                </a:lnTo>
                <a:lnTo>
                  <a:pt x="3890416" y="3737775"/>
                </a:lnTo>
                <a:close/>
              </a:path>
              <a:path w="5666740" h="7967980">
                <a:moveTo>
                  <a:pt x="3890416" y="3458857"/>
                </a:moveTo>
                <a:lnTo>
                  <a:pt x="3871379" y="3458857"/>
                </a:lnTo>
                <a:lnTo>
                  <a:pt x="3871379" y="3615639"/>
                </a:lnTo>
                <a:lnTo>
                  <a:pt x="3890416" y="3615639"/>
                </a:lnTo>
                <a:lnTo>
                  <a:pt x="3890416" y="3458857"/>
                </a:lnTo>
                <a:close/>
              </a:path>
              <a:path w="5666740" h="7967980">
                <a:moveTo>
                  <a:pt x="3890416" y="3263950"/>
                </a:moveTo>
                <a:lnTo>
                  <a:pt x="3889679" y="3240417"/>
                </a:lnTo>
                <a:lnTo>
                  <a:pt x="3887444" y="3217938"/>
                </a:lnTo>
                <a:lnTo>
                  <a:pt x="3883583" y="3196590"/>
                </a:lnTo>
                <a:lnTo>
                  <a:pt x="3878034" y="3176460"/>
                </a:lnTo>
                <a:lnTo>
                  <a:pt x="3859949" y="3181654"/>
                </a:lnTo>
                <a:lnTo>
                  <a:pt x="3864953" y="3200501"/>
                </a:lnTo>
                <a:lnTo>
                  <a:pt x="3868521" y="3220643"/>
                </a:lnTo>
                <a:lnTo>
                  <a:pt x="3870655" y="3242081"/>
                </a:lnTo>
                <a:lnTo>
                  <a:pt x="3871353" y="3263950"/>
                </a:lnTo>
                <a:lnTo>
                  <a:pt x="3871379" y="3335845"/>
                </a:lnTo>
                <a:lnTo>
                  <a:pt x="3890416" y="3335845"/>
                </a:lnTo>
                <a:lnTo>
                  <a:pt x="3890416" y="3263950"/>
                </a:lnTo>
                <a:close/>
              </a:path>
              <a:path w="5666740" h="7967980">
                <a:moveTo>
                  <a:pt x="3921823" y="1273365"/>
                </a:moveTo>
                <a:lnTo>
                  <a:pt x="3902786" y="1273365"/>
                </a:lnTo>
                <a:lnTo>
                  <a:pt x="3902672" y="1301940"/>
                </a:lnTo>
                <a:lnTo>
                  <a:pt x="3901414" y="1310970"/>
                </a:lnTo>
                <a:lnTo>
                  <a:pt x="3894696" y="1336700"/>
                </a:lnTo>
                <a:lnTo>
                  <a:pt x="3878694" y="1372336"/>
                </a:lnTo>
                <a:lnTo>
                  <a:pt x="3849484" y="1411960"/>
                </a:lnTo>
                <a:lnTo>
                  <a:pt x="3863759" y="1423212"/>
                </a:lnTo>
                <a:lnTo>
                  <a:pt x="3895318" y="1380515"/>
                </a:lnTo>
                <a:lnTo>
                  <a:pt x="3912781" y="1342123"/>
                </a:lnTo>
                <a:lnTo>
                  <a:pt x="3920248" y="1313954"/>
                </a:lnTo>
                <a:lnTo>
                  <a:pt x="3921823" y="1301940"/>
                </a:lnTo>
                <a:lnTo>
                  <a:pt x="3921823" y="1273365"/>
                </a:lnTo>
                <a:close/>
              </a:path>
              <a:path w="5666740" h="7967980">
                <a:moveTo>
                  <a:pt x="3921823" y="994435"/>
                </a:moveTo>
                <a:lnTo>
                  <a:pt x="3902786" y="994435"/>
                </a:lnTo>
                <a:lnTo>
                  <a:pt x="3902786" y="1151216"/>
                </a:lnTo>
                <a:lnTo>
                  <a:pt x="3921823" y="1151216"/>
                </a:lnTo>
                <a:lnTo>
                  <a:pt x="3921823" y="994435"/>
                </a:lnTo>
                <a:close/>
              </a:path>
              <a:path w="5666740" h="7967980">
                <a:moveTo>
                  <a:pt x="3921823" y="715505"/>
                </a:moveTo>
                <a:lnTo>
                  <a:pt x="3902786" y="715505"/>
                </a:lnTo>
                <a:lnTo>
                  <a:pt x="3902786" y="872299"/>
                </a:lnTo>
                <a:lnTo>
                  <a:pt x="3921823" y="872299"/>
                </a:lnTo>
                <a:lnTo>
                  <a:pt x="3921823" y="715505"/>
                </a:lnTo>
                <a:close/>
              </a:path>
              <a:path w="5666740" h="7967980">
                <a:moveTo>
                  <a:pt x="3923728" y="437451"/>
                </a:moveTo>
                <a:lnTo>
                  <a:pt x="3904691" y="436587"/>
                </a:lnTo>
                <a:lnTo>
                  <a:pt x="3904640" y="437451"/>
                </a:lnTo>
                <a:lnTo>
                  <a:pt x="3903954" y="448995"/>
                </a:lnTo>
                <a:lnTo>
                  <a:pt x="3903370" y="460298"/>
                </a:lnTo>
                <a:lnTo>
                  <a:pt x="3902951" y="471297"/>
                </a:lnTo>
                <a:lnTo>
                  <a:pt x="3902786" y="482498"/>
                </a:lnTo>
                <a:lnTo>
                  <a:pt x="3902786" y="594233"/>
                </a:lnTo>
                <a:lnTo>
                  <a:pt x="3921823" y="594233"/>
                </a:lnTo>
                <a:lnTo>
                  <a:pt x="3922776" y="502412"/>
                </a:lnTo>
                <a:lnTo>
                  <a:pt x="3922839" y="482498"/>
                </a:lnTo>
                <a:lnTo>
                  <a:pt x="3922903" y="459867"/>
                </a:lnTo>
                <a:lnTo>
                  <a:pt x="3923182" y="448995"/>
                </a:lnTo>
                <a:lnTo>
                  <a:pt x="3923207" y="448259"/>
                </a:lnTo>
                <a:lnTo>
                  <a:pt x="3923728" y="437451"/>
                </a:lnTo>
                <a:close/>
              </a:path>
              <a:path w="5666740" h="7967980">
                <a:moveTo>
                  <a:pt x="3992270" y="171513"/>
                </a:moveTo>
                <a:lnTo>
                  <a:pt x="3958209" y="197142"/>
                </a:lnTo>
                <a:lnTo>
                  <a:pt x="3943248" y="233565"/>
                </a:lnTo>
                <a:lnTo>
                  <a:pt x="3930421" y="272745"/>
                </a:lnTo>
                <a:lnTo>
                  <a:pt x="3919918" y="314452"/>
                </a:lnTo>
                <a:lnTo>
                  <a:pt x="3938955" y="317906"/>
                </a:lnTo>
                <a:lnTo>
                  <a:pt x="3949293" y="277126"/>
                </a:lnTo>
                <a:lnTo>
                  <a:pt x="3961688" y="239191"/>
                </a:lnTo>
                <a:lnTo>
                  <a:pt x="3976039" y="204012"/>
                </a:lnTo>
                <a:lnTo>
                  <a:pt x="3992270" y="171513"/>
                </a:lnTo>
                <a:close/>
              </a:path>
              <a:path w="5666740" h="7967980">
                <a:moveTo>
                  <a:pt x="4221670" y="19926"/>
                </a:moveTo>
                <a:lnTo>
                  <a:pt x="4219765" y="2603"/>
                </a:lnTo>
                <a:lnTo>
                  <a:pt x="4174820" y="9918"/>
                </a:lnTo>
                <a:lnTo>
                  <a:pt x="4132910" y="22745"/>
                </a:lnTo>
                <a:lnTo>
                  <a:pt x="4094213" y="41097"/>
                </a:lnTo>
                <a:lnTo>
                  <a:pt x="4058894" y="64973"/>
                </a:lnTo>
                <a:lnTo>
                  <a:pt x="4071277" y="77965"/>
                </a:lnTo>
                <a:lnTo>
                  <a:pt x="4104271" y="55740"/>
                </a:lnTo>
                <a:lnTo>
                  <a:pt x="4140403" y="38557"/>
                </a:lnTo>
                <a:lnTo>
                  <a:pt x="4179570" y="26555"/>
                </a:lnTo>
                <a:lnTo>
                  <a:pt x="4221670" y="19926"/>
                </a:lnTo>
                <a:close/>
              </a:path>
              <a:path w="5666740" h="7967980">
                <a:moveTo>
                  <a:pt x="4527232" y="0"/>
                </a:moveTo>
                <a:lnTo>
                  <a:pt x="4354944" y="0"/>
                </a:lnTo>
                <a:lnTo>
                  <a:pt x="4354944" y="17335"/>
                </a:lnTo>
                <a:lnTo>
                  <a:pt x="4527232" y="17335"/>
                </a:lnTo>
                <a:lnTo>
                  <a:pt x="4527232" y="0"/>
                </a:lnTo>
                <a:close/>
              </a:path>
              <a:path w="5666740" h="7967980">
                <a:moveTo>
                  <a:pt x="4833747" y="0"/>
                </a:moveTo>
                <a:lnTo>
                  <a:pt x="4661446" y="0"/>
                </a:lnTo>
                <a:lnTo>
                  <a:pt x="4661446" y="17335"/>
                </a:lnTo>
                <a:lnTo>
                  <a:pt x="4833747" y="17335"/>
                </a:lnTo>
                <a:lnTo>
                  <a:pt x="4833747" y="0"/>
                </a:lnTo>
                <a:close/>
              </a:path>
              <a:path w="5666740" h="7967980">
                <a:moveTo>
                  <a:pt x="5140261" y="0"/>
                </a:moveTo>
                <a:lnTo>
                  <a:pt x="4967960" y="0"/>
                </a:lnTo>
                <a:lnTo>
                  <a:pt x="4967960" y="17335"/>
                </a:lnTo>
                <a:lnTo>
                  <a:pt x="5140261" y="17335"/>
                </a:lnTo>
                <a:lnTo>
                  <a:pt x="5140261" y="0"/>
                </a:lnTo>
                <a:close/>
              </a:path>
              <a:path w="5666740" h="7967980">
                <a:moveTo>
                  <a:pt x="5446763" y="0"/>
                </a:moveTo>
                <a:lnTo>
                  <a:pt x="5274475" y="0"/>
                </a:lnTo>
                <a:lnTo>
                  <a:pt x="5274475" y="17335"/>
                </a:lnTo>
                <a:lnTo>
                  <a:pt x="5446763" y="17335"/>
                </a:lnTo>
                <a:lnTo>
                  <a:pt x="5446763" y="0"/>
                </a:lnTo>
                <a:close/>
              </a:path>
              <a:path w="5666740" h="7967980">
                <a:moveTo>
                  <a:pt x="5666651" y="12"/>
                </a:moveTo>
                <a:lnTo>
                  <a:pt x="5580989" y="12"/>
                </a:lnTo>
                <a:lnTo>
                  <a:pt x="5580989" y="17335"/>
                </a:lnTo>
                <a:lnTo>
                  <a:pt x="5666651" y="17335"/>
                </a:lnTo>
                <a:lnTo>
                  <a:pt x="5666651" y="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093825" y="-82949"/>
            <a:ext cx="1469389" cy="7740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9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95275" y="4623943"/>
            <a:ext cx="531495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007870" y="18696814"/>
            <a:ext cx="1889760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95275" y="18696814"/>
            <a:ext cx="1358265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251960" y="18696814"/>
            <a:ext cx="1358265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hyperlink" Target="https://www.buckdenschool.co.uk/_site/data/files/users/5/07F54C4C2461DB26DC0FE420C6A98FAD.pdf" TargetMode="External"/><Relationship Id="rId18" Type="http://schemas.openxmlformats.org/officeDocument/2006/relationships/image" Target="../media/image16.png"/><Relationship Id="rId26" Type="http://schemas.openxmlformats.org/officeDocument/2006/relationships/image" Target="../media/image24.png"/><Relationship Id="rId39" Type="http://schemas.openxmlformats.org/officeDocument/2006/relationships/image" Target="../media/image37.png"/><Relationship Id="rId21" Type="http://schemas.openxmlformats.org/officeDocument/2006/relationships/image" Target="../media/image19.png"/><Relationship Id="rId34" Type="http://schemas.openxmlformats.org/officeDocument/2006/relationships/image" Target="../media/image32.png"/><Relationship Id="rId42" Type="http://schemas.openxmlformats.org/officeDocument/2006/relationships/image" Target="../media/image40.png"/><Relationship Id="rId47" Type="http://schemas.openxmlformats.org/officeDocument/2006/relationships/image" Target="../media/image45.png"/><Relationship Id="rId50" Type="http://schemas.openxmlformats.org/officeDocument/2006/relationships/image" Target="../media/image47.png"/><Relationship Id="rId55" Type="http://schemas.openxmlformats.org/officeDocument/2006/relationships/image" Target="../media/image52.png"/><Relationship Id="rId7" Type="http://schemas.openxmlformats.org/officeDocument/2006/relationships/image" Target="../media/image9.png"/><Relationship Id="rId2" Type="http://schemas.openxmlformats.org/officeDocument/2006/relationships/image" Target="../media/image5.png"/><Relationship Id="rId16" Type="http://schemas.openxmlformats.org/officeDocument/2006/relationships/image" Target="../media/image14.png"/><Relationship Id="rId29" Type="http://schemas.openxmlformats.org/officeDocument/2006/relationships/image" Target="../media/image27.png"/><Relationship Id="rId11" Type="http://schemas.openxmlformats.org/officeDocument/2006/relationships/hyperlink" Target="https://www.buckdenschool.co.uk/_site/data/files/users/5/9E82D6606A56ED5FD97EFA360B015FEC.pdf" TargetMode="External"/><Relationship Id="rId24" Type="http://schemas.openxmlformats.org/officeDocument/2006/relationships/image" Target="../media/image22.png"/><Relationship Id="rId32" Type="http://schemas.openxmlformats.org/officeDocument/2006/relationships/image" Target="../media/image30.png"/><Relationship Id="rId37" Type="http://schemas.openxmlformats.org/officeDocument/2006/relationships/image" Target="../media/image35.png"/><Relationship Id="rId40" Type="http://schemas.openxmlformats.org/officeDocument/2006/relationships/image" Target="../media/image38.png"/><Relationship Id="rId45" Type="http://schemas.openxmlformats.org/officeDocument/2006/relationships/image" Target="../media/image43.png"/><Relationship Id="rId53" Type="http://schemas.openxmlformats.org/officeDocument/2006/relationships/image" Target="../media/image50.png"/><Relationship Id="rId5" Type="http://schemas.openxmlformats.org/officeDocument/2006/relationships/image" Target="../media/image7.png"/><Relationship Id="rId19" Type="http://schemas.openxmlformats.org/officeDocument/2006/relationships/image" Target="../media/image17.png"/><Relationship Id="rId4" Type="http://schemas.openxmlformats.org/officeDocument/2006/relationships/image" Target="../media/image6.png"/><Relationship Id="rId9" Type="http://schemas.openxmlformats.org/officeDocument/2006/relationships/hyperlink" Target="https://www.buckdenschool.co.uk/_site/data/files/users/5/3715CB124B0E2CAABEE845FC87CF0842.pdf" TargetMode="External"/><Relationship Id="rId14" Type="http://schemas.openxmlformats.org/officeDocument/2006/relationships/image" Target="../media/image12.png"/><Relationship Id="rId22" Type="http://schemas.openxmlformats.org/officeDocument/2006/relationships/image" Target="../media/image20.png"/><Relationship Id="rId27" Type="http://schemas.openxmlformats.org/officeDocument/2006/relationships/image" Target="../media/image25.png"/><Relationship Id="rId30" Type="http://schemas.openxmlformats.org/officeDocument/2006/relationships/image" Target="../media/image28.png"/><Relationship Id="rId35" Type="http://schemas.openxmlformats.org/officeDocument/2006/relationships/image" Target="../media/image33.png"/><Relationship Id="rId43" Type="http://schemas.openxmlformats.org/officeDocument/2006/relationships/image" Target="../media/image41.png"/><Relationship Id="rId48" Type="http://schemas.openxmlformats.org/officeDocument/2006/relationships/hyperlink" Target="https://www.buckdenschool.co.uk/_site/data/files/users/5/6E743541FA86F2E8E60567871A144255.pdf" TargetMode="External"/><Relationship Id="rId56" Type="http://schemas.openxmlformats.org/officeDocument/2006/relationships/image" Target="../media/image53.png"/><Relationship Id="rId8" Type="http://schemas.openxmlformats.org/officeDocument/2006/relationships/image" Target="../media/image10.png"/><Relationship Id="rId51" Type="http://schemas.openxmlformats.org/officeDocument/2006/relationships/image" Target="../media/image48.png"/><Relationship Id="rId3" Type="http://schemas.openxmlformats.org/officeDocument/2006/relationships/hyperlink" Target="https://www.buckdenschool.co.uk/_site/data/files/users/5/files/764F7C16369C90042566C2CF30C14587.pdf" TargetMode="External"/><Relationship Id="rId12" Type="http://schemas.openxmlformats.org/officeDocument/2006/relationships/hyperlink" Target="https://www.buckdenschool.co.uk/_site/data/files/users/5/20A515DE40FBB6827EB707A23645A3CA.pdf" TargetMode="External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33" Type="http://schemas.openxmlformats.org/officeDocument/2006/relationships/image" Target="../media/image31.png"/><Relationship Id="rId38" Type="http://schemas.openxmlformats.org/officeDocument/2006/relationships/image" Target="../media/image36.png"/><Relationship Id="rId46" Type="http://schemas.openxmlformats.org/officeDocument/2006/relationships/image" Target="../media/image44.png"/><Relationship Id="rId20" Type="http://schemas.openxmlformats.org/officeDocument/2006/relationships/image" Target="../media/image18.png"/><Relationship Id="rId41" Type="http://schemas.openxmlformats.org/officeDocument/2006/relationships/image" Target="../media/image39.png"/><Relationship Id="rId54" Type="http://schemas.openxmlformats.org/officeDocument/2006/relationships/image" Target="../media/image5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5" Type="http://schemas.openxmlformats.org/officeDocument/2006/relationships/image" Target="../media/image13.jpg"/><Relationship Id="rId23" Type="http://schemas.openxmlformats.org/officeDocument/2006/relationships/image" Target="../media/image21.png"/><Relationship Id="rId28" Type="http://schemas.openxmlformats.org/officeDocument/2006/relationships/image" Target="../media/image26.png"/><Relationship Id="rId36" Type="http://schemas.openxmlformats.org/officeDocument/2006/relationships/image" Target="../media/image34.png"/><Relationship Id="rId49" Type="http://schemas.openxmlformats.org/officeDocument/2006/relationships/image" Target="../media/image46.png"/><Relationship Id="rId57" Type="http://schemas.openxmlformats.org/officeDocument/2006/relationships/hyperlink" Target="mailto:year1@buckdenacademy.org" TargetMode="External"/><Relationship Id="rId10" Type="http://schemas.openxmlformats.org/officeDocument/2006/relationships/image" Target="../media/image11.png"/><Relationship Id="rId31" Type="http://schemas.openxmlformats.org/officeDocument/2006/relationships/image" Target="../media/image29.png"/><Relationship Id="rId44" Type="http://schemas.openxmlformats.org/officeDocument/2006/relationships/image" Target="../media/image42.png"/><Relationship Id="rId52" Type="http://schemas.openxmlformats.org/officeDocument/2006/relationships/image" Target="../media/image4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093825" y="-82949"/>
            <a:ext cx="1469390" cy="77406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pc="-520" dirty="0"/>
              <a:t>Year</a:t>
            </a:r>
            <a:r>
              <a:rPr spc="50" dirty="0"/>
              <a:t> </a:t>
            </a:r>
            <a:r>
              <a:rPr spc="-1605" dirty="0"/>
              <a:t>1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349912" y="487047"/>
            <a:ext cx="904875" cy="61214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 marR="5080" indent="140970">
              <a:lnSpc>
                <a:spcPts val="2100"/>
              </a:lnSpc>
              <a:spcBef>
                <a:spcPts val="515"/>
              </a:spcBef>
            </a:pPr>
            <a:r>
              <a:rPr sz="2100" b="1" spc="-85" dirty="0">
                <a:solidFill>
                  <a:srgbClr val="FFFFFF"/>
                </a:solidFill>
                <a:latin typeface="Trebuchet MS"/>
                <a:cs typeface="Trebuchet MS"/>
              </a:rPr>
              <a:t>Spring </a:t>
            </a:r>
            <a:r>
              <a:rPr sz="2100" b="1" spc="-370" dirty="0">
                <a:solidFill>
                  <a:srgbClr val="FFFFFF"/>
                </a:solidFill>
                <a:latin typeface="Trebuchet MS"/>
                <a:cs typeface="Trebuchet MS"/>
              </a:rPr>
              <a:t>Term</a:t>
            </a:r>
            <a:r>
              <a:rPr sz="2100" b="1" spc="2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2100" b="1" spc="-405" dirty="0">
                <a:solidFill>
                  <a:srgbClr val="FFFFFF"/>
                </a:solidFill>
                <a:latin typeface="Trebuchet MS"/>
                <a:cs typeface="Trebuchet MS"/>
              </a:rPr>
              <a:t>one</a:t>
            </a:r>
            <a:endParaRPr sz="21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296" y="1339662"/>
            <a:ext cx="2882900" cy="1168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" b="1" spc="-45" dirty="0">
                <a:solidFill>
                  <a:srgbClr val="1B2638"/>
                </a:solidFill>
                <a:latin typeface="Calibri"/>
                <a:cs typeface="Calibri"/>
              </a:rPr>
              <a:t>Welcome</a:t>
            </a:r>
            <a:r>
              <a:rPr sz="600" b="1" spc="-10" dirty="0">
                <a:solidFill>
                  <a:srgbClr val="1B2638"/>
                </a:solidFill>
                <a:latin typeface="Calibri"/>
                <a:cs typeface="Calibri"/>
              </a:rPr>
              <a:t> </a:t>
            </a:r>
            <a:r>
              <a:rPr sz="600" b="1" spc="-45" dirty="0">
                <a:solidFill>
                  <a:srgbClr val="1B2638"/>
                </a:solidFill>
                <a:latin typeface="Calibri"/>
                <a:cs typeface="Calibri"/>
              </a:rPr>
              <a:t>to</a:t>
            </a:r>
            <a:r>
              <a:rPr sz="600" b="1" spc="-5" dirty="0">
                <a:solidFill>
                  <a:srgbClr val="1B2638"/>
                </a:solidFill>
                <a:latin typeface="Calibri"/>
                <a:cs typeface="Calibri"/>
              </a:rPr>
              <a:t> </a:t>
            </a:r>
            <a:r>
              <a:rPr sz="600" b="1" spc="-35" dirty="0">
                <a:solidFill>
                  <a:srgbClr val="1B2638"/>
                </a:solidFill>
                <a:latin typeface="Calibri"/>
                <a:cs typeface="Calibri"/>
              </a:rPr>
              <a:t>our</a:t>
            </a:r>
            <a:r>
              <a:rPr sz="600" b="1" spc="-10" dirty="0">
                <a:solidFill>
                  <a:srgbClr val="1B2638"/>
                </a:solidFill>
                <a:latin typeface="Calibri"/>
                <a:cs typeface="Calibri"/>
              </a:rPr>
              <a:t> </a:t>
            </a:r>
            <a:r>
              <a:rPr sz="600" b="1" spc="-30" dirty="0">
                <a:solidFill>
                  <a:srgbClr val="1B2638"/>
                </a:solidFill>
                <a:latin typeface="Calibri"/>
                <a:cs typeface="Calibri"/>
              </a:rPr>
              <a:t>class</a:t>
            </a:r>
            <a:r>
              <a:rPr sz="600" b="1" spc="-10" dirty="0">
                <a:solidFill>
                  <a:srgbClr val="1B2638"/>
                </a:solidFill>
                <a:latin typeface="Calibri"/>
                <a:cs typeface="Calibri"/>
              </a:rPr>
              <a:t> </a:t>
            </a:r>
            <a:r>
              <a:rPr sz="600" b="1" spc="-35" dirty="0">
                <a:solidFill>
                  <a:srgbClr val="1B2638"/>
                </a:solidFill>
                <a:latin typeface="Calibri"/>
                <a:cs typeface="Calibri"/>
              </a:rPr>
              <a:t>letter</a:t>
            </a:r>
            <a:r>
              <a:rPr sz="600" b="1" spc="-10" dirty="0">
                <a:solidFill>
                  <a:srgbClr val="1B2638"/>
                </a:solidFill>
                <a:latin typeface="Calibri"/>
                <a:cs typeface="Calibri"/>
              </a:rPr>
              <a:t> </a:t>
            </a:r>
            <a:r>
              <a:rPr sz="600" b="1" spc="-35" dirty="0">
                <a:solidFill>
                  <a:srgbClr val="1B2638"/>
                </a:solidFill>
                <a:latin typeface="Calibri"/>
                <a:cs typeface="Calibri"/>
              </a:rPr>
              <a:t>for</a:t>
            </a:r>
            <a:r>
              <a:rPr sz="600" b="1" spc="-5" dirty="0">
                <a:solidFill>
                  <a:srgbClr val="1B2638"/>
                </a:solidFill>
                <a:latin typeface="Calibri"/>
                <a:cs typeface="Calibri"/>
              </a:rPr>
              <a:t> </a:t>
            </a:r>
            <a:r>
              <a:rPr sz="600" b="1" spc="-25" dirty="0">
                <a:solidFill>
                  <a:srgbClr val="1B2638"/>
                </a:solidFill>
                <a:latin typeface="Calibri"/>
                <a:cs typeface="Calibri"/>
              </a:rPr>
              <a:t>this</a:t>
            </a:r>
            <a:r>
              <a:rPr sz="600" b="1" spc="-10" dirty="0">
                <a:solidFill>
                  <a:srgbClr val="1B2638"/>
                </a:solidFill>
                <a:latin typeface="Calibri"/>
                <a:cs typeface="Calibri"/>
              </a:rPr>
              <a:t> </a:t>
            </a:r>
            <a:r>
              <a:rPr sz="600" b="1" spc="-25" dirty="0">
                <a:solidFill>
                  <a:srgbClr val="1B2638"/>
                </a:solidFill>
                <a:latin typeface="Calibri"/>
                <a:cs typeface="Calibri"/>
              </a:rPr>
              <a:t>half</a:t>
            </a:r>
            <a:r>
              <a:rPr sz="600" b="1" spc="-5" dirty="0">
                <a:solidFill>
                  <a:srgbClr val="1B2638"/>
                </a:solidFill>
                <a:latin typeface="Calibri"/>
                <a:cs typeface="Calibri"/>
              </a:rPr>
              <a:t> </a:t>
            </a:r>
            <a:r>
              <a:rPr sz="600" b="1" spc="-20" dirty="0">
                <a:solidFill>
                  <a:srgbClr val="1B2638"/>
                </a:solidFill>
                <a:latin typeface="Calibri"/>
                <a:cs typeface="Calibri"/>
              </a:rPr>
              <a:t>term.</a:t>
            </a:r>
            <a:r>
              <a:rPr sz="600" b="1" spc="120" dirty="0">
                <a:solidFill>
                  <a:srgbClr val="1B2638"/>
                </a:solidFill>
                <a:latin typeface="Calibri"/>
                <a:cs typeface="Calibri"/>
              </a:rPr>
              <a:t> </a:t>
            </a:r>
            <a:r>
              <a:rPr sz="600" b="1" spc="-70" dirty="0">
                <a:solidFill>
                  <a:srgbClr val="1B2638"/>
                </a:solidFill>
                <a:latin typeface="Calibri"/>
                <a:cs typeface="Calibri"/>
              </a:rPr>
              <a:t>We</a:t>
            </a:r>
            <a:r>
              <a:rPr sz="600" b="1" spc="-20" dirty="0">
                <a:solidFill>
                  <a:srgbClr val="1B2638"/>
                </a:solidFill>
                <a:latin typeface="Calibri"/>
                <a:cs typeface="Calibri"/>
              </a:rPr>
              <a:t> </a:t>
            </a:r>
            <a:r>
              <a:rPr sz="600" b="1" spc="-40" dirty="0">
                <a:solidFill>
                  <a:srgbClr val="1B2638"/>
                </a:solidFill>
                <a:latin typeface="Calibri"/>
                <a:cs typeface="Calibri"/>
              </a:rPr>
              <a:t>are</a:t>
            </a:r>
            <a:r>
              <a:rPr sz="600" b="1" spc="-10" dirty="0">
                <a:solidFill>
                  <a:srgbClr val="1B2638"/>
                </a:solidFill>
                <a:latin typeface="Calibri"/>
                <a:cs typeface="Calibri"/>
              </a:rPr>
              <a:t> </a:t>
            </a:r>
            <a:r>
              <a:rPr sz="600" b="1" spc="-35" dirty="0">
                <a:solidFill>
                  <a:srgbClr val="1B2638"/>
                </a:solidFill>
                <a:latin typeface="Calibri"/>
                <a:cs typeface="Calibri"/>
              </a:rPr>
              <a:t>excited</a:t>
            </a:r>
            <a:r>
              <a:rPr sz="600" b="1" spc="-10" dirty="0">
                <a:solidFill>
                  <a:srgbClr val="1B2638"/>
                </a:solidFill>
                <a:latin typeface="Calibri"/>
                <a:cs typeface="Calibri"/>
              </a:rPr>
              <a:t> </a:t>
            </a:r>
            <a:r>
              <a:rPr sz="600" b="1" spc="-45" dirty="0">
                <a:solidFill>
                  <a:srgbClr val="1B2638"/>
                </a:solidFill>
                <a:latin typeface="Calibri"/>
                <a:cs typeface="Calibri"/>
              </a:rPr>
              <a:t>to</a:t>
            </a:r>
            <a:r>
              <a:rPr sz="600" b="1" spc="-5" dirty="0">
                <a:solidFill>
                  <a:srgbClr val="1B2638"/>
                </a:solidFill>
                <a:latin typeface="Calibri"/>
                <a:cs typeface="Calibri"/>
              </a:rPr>
              <a:t> </a:t>
            </a:r>
            <a:r>
              <a:rPr sz="600" b="1" spc="-35" dirty="0">
                <a:solidFill>
                  <a:srgbClr val="1B2638"/>
                </a:solidFill>
                <a:latin typeface="Calibri"/>
                <a:cs typeface="Calibri"/>
              </a:rPr>
              <a:t>share</a:t>
            </a:r>
            <a:r>
              <a:rPr sz="600" b="1" spc="-15" dirty="0">
                <a:solidFill>
                  <a:srgbClr val="1B2638"/>
                </a:solidFill>
                <a:latin typeface="Calibri"/>
                <a:cs typeface="Calibri"/>
              </a:rPr>
              <a:t> </a:t>
            </a:r>
            <a:r>
              <a:rPr sz="600" b="1" spc="-40" dirty="0">
                <a:solidFill>
                  <a:srgbClr val="1B2638"/>
                </a:solidFill>
                <a:latin typeface="Calibri"/>
                <a:cs typeface="Calibri"/>
              </a:rPr>
              <a:t>with</a:t>
            </a:r>
            <a:r>
              <a:rPr sz="600" b="1" spc="-5" dirty="0">
                <a:solidFill>
                  <a:srgbClr val="1B2638"/>
                </a:solidFill>
                <a:latin typeface="Calibri"/>
                <a:cs typeface="Calibri"/>
              </a:rPr>
              <a:t> </a:t>
            </a:r>
            <a:r>
              <a:rPr sz="600" b="1" spc="-35" dirty="0">
                <a:solidFill>
                  <a:srgbClr val="1B2638"/>
                </a:solidFill>
                <a:latin typeface="Calibri"/>
                <a:cs typeface="Calibri"/>
              </a:rPr>
              <a:t>you</a:t>
            </a:r>
            <a:r>
              <a:rPr sz="600" b="1" spc="-10" dirty="0">
                <a:solidFill>
                  <a:srgbClr val="1B2638"/>
                </a:solidFill>
                <a:latin typeface="Calibri"/>
                <a:cs typeface="Calibri"/>
              </a:rPr>
              <a:t> </a:t>
            </a:r>
            <a:r>
              <a:rPr sz="600" b="1" spc="-35" dirty="0">
                <a:solidFill>
                  <a:srgbClr val="1B2638"/>
                </a:solidFill>
                <a:latin typeface="Calibri"/>
                <a:cs typeface="Calibri"/>
              </a:rPr>
              <a:t>our</a:t>
            </a:r>
            <a:r>
              <a:rPr sz="600" b="1" spc="-5" dirty="0">
                <a:solidFill>
                  <a:srgbClr val="1B2638"/>
                </a:solidFill>
                <a:latin typeface="Calibri"/>
                <a:cs typeface="Calibri"/>
              </a:rPr>
              <a:t> </a:t>
            </a:r>
            <a:r>
              <a:rPr sz="600" b="1" spc="-25" dirty="0">
                <a:solidFill>
                  <a:srgbClr val="1B2638"/>
                </a:solidFill>
                <a:latin typeface="Calibri"/>
                <a:cs typeface="Calibri"/>
              </a:rPr>
              <a:t>learning</a:t>
            </a:r>
            <a:r>
              <a:rPr sz="600" b="1" spc="-10" dirty="0">
                <a:solidFill>
                  <a:srgbClr val="1B2638"/>
                </a:solidFill>
                <a:latin typeface="Calibri"/>
                <a:cs typeface="Calibri"/>
              </a:rPr>
              <a:t> journey.</a:t>
            </a:r>
            <a:endParaRPr sz="6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47812" y="1669246"/>
            <a:ext cx="2523115" cy="1164889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1038196" y="1730512"/>
            <a:ext cx="1907539" cy="91694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R="227329" algn="ctr">
              <a:lnSpc>
                <a:spcPts val="1055"/>
              </a:lnSpc>
              <a:spcBef>
                <a:spcPts val="125"/>
              </a:spcBef>
            </a:pPr>
            <a:r>
              <a:rPr sz="950" b="1" spc="-95" dirty="0">
                <a:latin typeface="Tahoma"/>
                <a:cs typeface="Tahoma"/>
              </a:rPr>
              <a:t>In</a:t>
            </a:r>
            <a:r>
              <a:rPr sz="950" b="1" spc="-25" dirty="0">
                <a:latin typeface="Tahoma"/>
                <a:cs typeface="Tahoma"/>
              </a:rPr>
              <a:t> </a:t>
            </a:r>
            <a:r>
              <a:rPr sz="950" b="1" spc="-10" dirty="0">
                <a:latin typeface="Tahoma"/>
                <a:cs typeface="Tahoma"/>
              </a:rPr>
              <a:t>English...</a:t>
            </a:r>
            <a:endParaRPr sz="950">
              <a:latin typeface="Tahoma"/>
              <a:cs typeface="Tahoma"/>
            </a:endParaRPr>
          </a:p>
          <a:p>
            <a:pPr marL="118110" marR="346710" indent="-31115" algn="ctr">
              <a:lnSpc>
                <a:spcPts val="969"/>
              </a:lnSpc>
              <a:spcBef>
                <a:spcPts val="90"/>
              </a:spcBef>
            </a:pPr>
            <a:r>
              <a:rPr sz="950" b="1" dirty="0">
                <a:latin typeface="Tahoma"/>
                <a:cs typeface="Tahoma"/>
              </a:rPr>
              <a:t>we</a:t>
            </a:r>
            <a:r>
              <a:rPr sz="950" b="1" spc="-30" dirty="0">
                <a:latin typeface="Tahoma"/>
                <a:cs typeface="Tahoma"/>
              </a:rPr>
              <a:t> </a:t>
            </a:r>
            <a:r>
              <a:rPr sz="950" b="1" dirty="0">
                <a:latin typeface="Tahoma"/>
                <a:cs typeface="Tahoma"/>
              </a:rPr>
              <a:t>will</a:t>
            </a:r>
            <a:r>
              <a:rPr sz="950" b="1" spc="-25" dirty="0">
                <a:latin typeface="Tahoma"/>
                <a:cs typeface="Tahoma"/>
              </a:rPr>
              <a:t> </a:t>
            </a:r>
            <a:r>
              <a:rPr sz="950" b="1" dirty="0">
                <a:latin typeface="Tahoma"/>
                <a:cs typeface="Tahoma"/>
              </a:rPr>
              <a:t>be</a:t>
            </a:r>
            <a:r>
              <a:rPr sz="950" b="1" spc="-30" dirty="0">
                <a:latin typeface="Tahoma"/>
                <a:cs typeface="Tahoma"/>
              </a:rPr>
              <a:t> </a:t>
            </a:r>
            <a:r>
              <a:rPr sz="950" b="1" dirty="0">
                <a:latin typeface="Tahoma"/>
                <a:cs typeface="Tahoma"/>
              </a:rPr>
              <a:t>focusing</a:t>
            </a:r>
            <a:r>
              <a:rPr sz="950" b="1" spc="-25" dirty="0">
                <a:latin typeface="Tahoma"/>
                <a:cs typeface="Tahoma"/>
              </a:rPr>
              <a:t> on </a:t>
            </a:r>
            <a:r>
              <a:rPr sz="950" b="1" spc="-10" dirty="0">
                <a:latin typeface="Tahoma"/>
                <a:cs typeface="Tahoma"/>
              </a:rPr>
              <a:t>writing</a:t>
            </a:r>
            <a:r>
              <a:rPr sz="950" b="1" spc="-25" dirty="0">
                <a:latin typeface="Tahoma"/>
                <a:cs typeface="Tahoma"/>
              </a:rPr>
              <a:t> </a:t>
            </a:r>
            <a:r>
              <a:rPr sz="950" b="1" spc="-20" dirty="0">
                <a:latin typeface="Tahoma"/>
                <a:cs typeface="Tahoma"/>
              </a:rPr>
              <a:t>short</a:t>
            </a:r>
            <a:r>
              <a:rPr sz="950" b="1" spc="-40" dirty="0">
                <a:latin typeface="Tahoma"/>
                <a:cs typeface="Tahoma"/>
              </a:rPr>
              <a:t> </a:t>
            </a:r>
            <a:r>
              <a:rPr sz="950" b="1" spc="-20" dirty="0">
                <a:latin typeface="Tahoma"/>
                <a:cs typeface="Tahoma"/>
              </a:rPr>
              <a:t>narratives. </a:t>
            </a:r>
            <a:r>
              <a:rPr sz="950" b="1" dirty="0">
                <a:latin typeface="Tahoma"/>
                <a:cs typeface="Tahoma"/>
              </a:rPr>
              <a:t>We</a:t>
            </a:r>
            <a:r>
              <a:rPr sz="950" b="1" spc="-65" dirty="0">
                <a:latin typeface="Tahoma"/>
                <a:cs typeface="Tahoma"/>
              </a:rPr>
              <a:t> </a:t>
            </a:r>
            <a:r>
              <a:rPr sz="950" b="1" dirty="0">
                <a:latin typeface="Tahoma"/>
                <a:cs typeface="Tahoma"/>
              </a:rPr>
              <a:t>will</a:t>
            </a:r>
            <a:r>
              <a:rPr sz="950" b="1" spc="-30" dirty="0">
                <a:latin typeface="Tahoma"/>
                <a:cs typeface="Tahoma"/>
              </a:rPr>
              <a:t> </a:t>
            </a:r>
            <a:r>
              <a:rPr sz="950" b="1" spc="-10" dirty="0">
                <a:latin typeface="Tahoma"/>
                <a:cs typeface="Tahoma"/>
              </a:rPr>
              <a:t>continue</a:t>
            </a:r>
            <a:r>
              <a:rPr sz="950" b="1" spc="-30" dirty="0">
                <a:latin typeface="Tahoma"/>
                <a:cs typeface="Tahoma"/>
              </a:rPr>
              <a:t> </a:t>
            </a:r>
            <a:r>
              <a:rPr sz="950" b="1" dirty="0">
                <a:latin typeface="Tahoma"/>
                <a:cs typeface="Tahoma"/>
              </a:rPr>
              <a:t>to</a:t>
            </a:r>
            <a:r>
              <a:rPr sz="950" b="1" spc="-25" dirty="0">
                <a:latin typeface="Tahoma"/>
                <a:cs typeface="Tahoma"/>
              </a:rPr>
              <a:t> use </a:t>
            </a:r>
            <a:r>
              <a:rPr sz="950" b="1" dirty="0">
                <a:latin typeface="Tahoma"/>
                <a:cs typeface="Tahoma"/>
              </a:rPr>
              <a:t>our</a:t>
            </a:r>
            <a:r>
              <a:rPr sz="950" b="1" spc="-60" dirty="0">
                <a:latin typeface="Tahoma"/>
                <a:cs typeface="Tahoma"/>
              </a:rPr>
              <a:t> </a:t>
            </a:r>
            <a:r>
              <a:rPr sz="950" b="1" spc="-10" dirty="0">
                <a:latin typeface="Tahoma"/>
                <a:cs typeface="Tahoma"/>
              </a:rPr>
              <a:t>phonological</a:t>
            </a:r>
            <a:endParaRPr sz="950">
              <a:latin typeface="Tahoma"/>
              <a:cs typeface="Tahoma"/>
            </a:endParaRPr>
          </a:p>
          <a:p>
            <a:pPr marL="301625" marR="5080" indent="-289560">
              <a:lnSpc>
                <a:spcPts val="969"/>
              </a:lnSpc>
              <a:spcBef>
                <a:spcPts val="15"/>
              </a:spcBef>
            </a:pPr>
            <a:r>
              <a:rPr sz="950" b="1" dirty="0">
                <a:latin typeface="Tahoma"/>
                <a:cs typeface="Tahoma"/>
              </a:rPr>
              <a:t>knowledge</a:t>
            </a:r>
            <a:r>
              <a:rPr sz="950" b="1" spc="-70" dirty="0">
                <a:latin typeface="Tahoma"/>
                <a:cs typeface="Tahoma"/>
              </a:rPr>
              <a:t> </a:t>
            </a:r>
            <a:r>
              <a:rPr sz="950" b="1" dirty="0">
                <a:latin typeface="Tahoma"/>
                <a:cs typeface="Tahoma"/>
              </a:rPr>
              <a:t>to</a:t>
            </a:r>
            <a:r>
              <a:rPr sz="950" b="1" spc="-70" dirty="0">
                <a:latin typeface="Tahoma"/>
                <a:cs typeface="Tahoma"/>
              </a:rPr>
              <a:t> </a:t>
            </a:r>
            <a:r>
              <a:rPr sz="950" b="1" dirty="0">
                <a:latin typeface="Tahoma"/>
                <a:cs typeface="Tahoma"/>
              </a:rPr>
              <a:t>help</a:t>
            </a:r>
            <a:r>
              <a:rPr sz="950" b="1" spc="-70" dirty="0">
                <a:latin typeface="Tahoma"/>
                <a:cs typeface="Tahoma"/>
              </a:rPr>
              <a:t> </a:t>
            </a:r>
            <a:r>
              <a:rPr sz="950" b="1" spc="-20" dirty="0">
                <a:latin typeface="Tahoma"/>
                <a:cs typeface="Tahoma"/>
              </a:rPr>
              <a:t>us</a:t>
            </a:r>
            <a:r>
              <a:rPr sz="950" b="1" spc="-45" dirty="0">
                <a:latin typeface="Tahoma"/>
                <a:cs typeface="Tahoma"/>
              </a:rPr>
              <a:t> </a:t>
            </a:r>
            <a:r>
              <a:rPr sz="950" b="1" dirty="0">
                <a:latin typeface="Tahoma"/>
                <a:cs typeface="Tahoma"/>
              </a:rPr>
              <a:t>write</a:t>
            </a:r>
            <a:r>
              <a:rPr sz="950" b="1" spc="390" dirty="0">
                <a:latin typeface="Tahoma"/>
                <a:cs typeface="Tahoma"/>
              </a:rPr>
              <a:t> </a:t>
            </a:r>
            <a:r>
              <a:rPr sz="950" b="1" u="sng" spc="120" dirty="0">
                <a:uFill>
                  <a:solidFill>
                    <a:srgbClr val="C8D2DE"/>
                  </a:solidFill>
                </a:uFill>
                <a:latin typeface="Tahoma"/>
                <a:cs typeface="Tahoma"/>
              </a:rPr>
              <a:t> </a:t>
            </a:r>
            <a:r>
              <a:rPr sz="950" b="1" u="none" spc="120" dirty="0">
                <a:latin typeface="Tahoma"/>
                <a:cs typeface="Tahoma"/>
              </a:rPr>
              <a:t> </a:t>
            </a:r>
            <a:r>
              <a:rPr sz="950" b="1" u="none" dirty="0">
                <a:latin typeface="Tahoma"/>
                <a:cs typeface="Tahoma"/>
              </a:rPr>
              <a:t>simple</a:t>
            </a:r>
            <a:r>
              <a:rPr sz="950" b="1" u="none" spc="-15" dirty="0">
                <a:latin typeface="Tahoma"/>
                <a:cs typeface="Tahoma"/>
              </a:rPr>
              <a:t> </a:t>
            </a:r>
            <a:r>
              <a:rPr sz="950" b="1" u="none" spc="-10" dirty="0">
                <a:latin typeface="Tahoma"/>
                <a:cs typeface="Tahoma"/>
              </a:rPr>
              <a:t>sentences.</a:t>
            </a:r>
            <a:endParaRPr sz="950">
              <a:latin typeface="Tahoma"/>
              <a:cs typeface="Tahoma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4216047" y="1003113"/>
            <a:ext cx="1616075" cy="1024255"/>
            <a:chOff x="4216047" y="1003113"/>
            <a:chExt cx="1616075" cy="1024255"/>
          </a:xfrm>
        </p:grpSpPr>
        <p:sp>
          <p:nvSpPr>
            <p:cNvPr id="8" name="object 8">
              <a:hlinkClick r:id="rId3"/>
            </p:cNvPr>
            <p:cNvSpPr/>
            <p:nvPr/>
          </p:nvSpPr>
          <p:spPr>
            <a:xfrm>
              <a:off x="4222079" y="1009145"/>
              <a:ext cx="1604010" cy="1012190"/>
            </a:xfrm>
            <a:custGeom>
              <a:avLst/>
              <a:gdLst/>
              <a:ahLst/>
              <a:cxnLst/>
              <a:rect l="l" t="t" r="r" b="b"/>
              <a:pathLst>
                <a:path w="1604010" h="1012189">
                  <a:moveTo>
                    <a:pt x="1603701" y="1011601"/>
                  </a:moveTo>
                  <a:lnTo>
                    <a:pt x="0" y="1011601"/>
                  </a:lnTo>
                  <a:lnTo>
                    <a:pt x="0" y="0"/>
                  </a:lnTo>
                  <a:lnTo>
                    <a:pt x="1603701" y="0"/>
                  </a:lnTo>
                  <a:lnTo>
                    <a:pt x="1603701" y="1011601"/>
                  </a:lnTo>
                  <a:close/>
                </a:path>
              </a:pathLst>
            </a:custGeom>
            <a:solidFill>
              <a:srgbClr val="87CC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>
              <a:hlinkClick r:id="rId3"/>
            </p:cNvPr>
            <p:cNvSpPr/>
            <p:nvPr/>
          </p:nvSpPr>
          <p:spPr>
            <a:xfrm>
              <a:off x="4222079" y="1009145"/>
              <a:ext cx="1604010" cy="1012190"/>
            </a:xfrm>
            <a:custGeom>
              <a:avLst/>
              <a:gdLst/>
              <a:ahLst/>
              <a:cxnLst/>
              <a:rect l="l" t="t" r="r" b="b"/>
              <a:pathLst>
                <a:path w="1604010" h="1012189">
                  <a:moveTo>
                    <a:pt x="0" y="0"/>
                  </a:moveTo>
                  <a:lnTo>
                    <a:pt x="1603701" y="0"/>
                  </a:lnTo>
                  <a:lnTo>
                    <a:pt x="1603701" y="1011601"/>
                  </a:lnTo>
                  <a:lnTo>
                    <a:pt x="0" y="1011601"/>
                  </a:lnTo>
                  <a:lnTo>
                    <a:pt x="0" y="0"/>
                  </a:lnTo>
                  <a:close/>
                </a:path>
              </a:pathLst>
            </a:custGeom>
            <a:ln w="11870">
              <a:solidFill>
                <a:srgbClr val="87CC2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4216082" y="1003148"/>
            <a:ext cx="1616075" cy="1023619"/>
          </a:xfrm>
          <a:prstGeom prst="rect">
            <a:avLst/>
          </a:prstGeom>
        </p:spPr>
        <p:txBody>
          <a:bodyPr vert="horz" wrap="square" lIns="0" tIns="6604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20"/>
              </a:spcBef>
            </a:pPr>
            <a:r>
              <a:rPr sz="950" b="1" dirty="0">
                <a:solidFill>
                  <a:srgbClr val="FFFFFF"/>
                </a:solidFill>
                <a:latin typeface="Tahoma"/>
                <a:cs typeface="Tahoma"/>
                <a:hlinkClick r:id="rId3"/>
              </a:rPr>
              <a:t>SDG</a:t>
            </a:r>
            <a:r>
              <a:rPr sz="950" b="1" spc="-15" dirty="0">
                <a:solidFill>
                  <a:srgbClr val="FFFFFF"/>
                </a:solidFill>
                <a:latin typeface="Tahoma"/>
                <a:cs typeface="Tahoma"/>
                <a:hlinkClick r:id="rId3"/>
              </a:rPr>
              <a:t> </a:t>
            </a:r>
            <a:r>
              <a:rPr sz="950" b="1" dirty="0">
                <a:solidFill>
                  <a:srgbClr val="FFFFFF"/>
                </a:solidFill>
                <a:latin typeface="Tahoma"/>
                <a:cs typeface="Tahoma"/>
                <a:hlinkClick r:id="rId3"/>
              </a:rPr>
              <a:t>14</a:t>
            </a:r>
            <a:r>
              <a:rPr sz="950" b="1" spc="-15" dirty="0">
                <a:solidFill>
                  <a:srgbClr val="FFFFFF"/>
                </a:solidFill>
                <a:latin typeface="Tahoma"/>
                <a:cs typeface="Tahoma"/>
                <a:hlinkClick r:id="rId3"/>
              </a:rPr>
              <a:t> </a:t>
            </a:r>
            <a:r>
              <a:rPr sz="950" b="1" dirty="0">
                <a:solidFill>
                  <a:srgbClr val="FFFFFF"/>
                </a:solidFill>
                <a:latin typeface="Tahoma"/>
                <a:cs typeface="Tahoma"/>
                <a:hlinkClick r:id="rId3"/>
              </a:rPr>
              <a:t>Life</a:t>
            </a:r>
            <a:r>
              <a:rPr sz="950" b="1" spc="-10" dirty="0">
                <a:solidFill>
                  <a:srgbClr val="FFFFFF"/>
                </a:solidFill>
                <a:latin typeface="Tahoma"/>
                <a:cs typeface="Tahoma"/>
                <a:hlinkClick r:id="rId3"/>
              </a:rPr>
              <a:t> </a:t>
            </a:r>
            <a:r>
              <a:rPr sz="950" b="1" dirty="0">
                <a:solidFill>
                  <a:srgbClr val="FFFFFF"/>
                </a:solidFill>
                <a:latin typeface="Tahoma"/>
                <a:cs typeface="Tahoma"/>
                <a:hlinkClick r:id="rId3"/>
              </a:rPr>
              <a:t>Below</a:t>
            </a:r>
            <a:r>
              <a:rPr sz="950" b="1" spc="-15" dirty="0">
                <a:solidFill>
                  <a:srgbClr val="FFFFFF"/>
                </a:solidFill>
                <a:latin typeface="Tahoma"/>
                <a:cs typeface="Tahoma"/>
                <a:hlinkClick r:id="rId3"/>
              </a:rPr>
              <a:t> </a:t>
            </a:r>
            <a:r>
              <a:rPr sz="950" b="1" spc="-20" dirty="0">
                <a:solidFill>
                  <a:srgbClr val="FFFFFF"/>
                </a:solidFill>
                <a:latin typeface="Tahoma"/>
                <a:cs typeface="Tahoma"/>
                <a:hlinkClick r:id="rId3"/>
              </a:rPr>
              <a:t>Water</a:t>
            </a:r>
            <a:endParaRPr sz="950">
              <a:latin typeface="Tahoma"/>
              <a:cs typeface="Tahoma"/>
            </a:endParaRPr>
          </a:p>
          <a:p>
            <a:pPr>
              <a:lnSpc>
                <a:spcPct val="100000"/>
              </a:lnSpc>
              <a:spcBef>
                <a:spcPts val="195"/>
              </a:spcBef>
            </a:pPr>
            <a:endParaRPr sz="950">
              <a:latin typeface="Tahoma"/>
              <a:cs typeface="Tahoma"/>
            </a:endParaRPr>
          </a:p>
          <a:p>
            <a:pPr marL="101600" marR="121920" algn="ctr">
              <a:lnSpc>
                <a:spcPts val="1120"/>
              </a:lnSpc>
            </a:pPr>
            <a:r>
              <a:rPr sz="1100" b="1" spc="-95" dirty="0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We</a:t>
            </a:r>
            <a:r>
              <a:rPr sz="1100" b="1" spc="-40" dirty="0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 </a:t>
            </a:r>
            <a:r>
              <a:rPr sz="1100" b="1" spc="-25" dirty="0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will</a:t>
            </a:r>
            <a:r>
              <a:rPr sz="1100" b="1" spc="-20" dirty="0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 </a:t>
            </a:r>
            <a:r>
              <a:rPr sz="1100" b="1" spc="-40" dirty="0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be</a:t>
            </a:r>
            <a:r>
              <a:rPr sz="1100" b="1" spc="-25" dirty="0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 learning</a:t>
            </a:r>
            <a:r>
              <a:rPr sz="1100" b="1" spc="-20" dirty="0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 </a:t>
            </a:r>
            <a:r>
              <a:rPr sz="1100" b="1" spc="-50" dirty="0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about</a:t>
            </a:r>
            <a:r>
              <a:rPr sz="1100" b="1" spc="-45" dirty="0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 local</a:t>
            </a:r>
            <a:r>
              <a:rPr sz="1100" b="1" spc="15" dirty="0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 </a:t>
            </a:r>
            <a:r>
              <a:rPr sz="1100" b="1" spc="-75" dirty="0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water</a:t>
            </a:r>
            <a:r>
              <a:rPr sz="1100" b="1" spc="15" dirty="0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sources</a:t>
            </a:r>
            <a:endParaRPr sz="1100">
              <a:latin typeface="Calibri"/>
              <a:cs typeface="Calibri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343721" y="1306152"/>
            <a:ext cx="5523865" cy="4350385"/>
            <a:chOff x="343721" y="1306152"/>
            <a:chExt cx="5523865" cy="4350385"/>
          </a:xfrm>
        </p:grpSpPr>
        <p:sp>
          <p:nvSpPr>
            <p:cNvPr id="12" name="object 12"/>
            <p:cNvSpPr/>
            <p:nvPr/>
          </p:nvSpPr>
          <p:spPr>
            <a:xfrm>
              <a:off x="3546631" y="1310279"/>
              <a:ext cx="629920" cy="650240"/>
            </a:xfrm>
            <a:custGeom>
              <a:avLst/>
              <a:gdLst/>
              <a:ahLst/>
              <a:cxnLst/>
              <a:rect l="l" t="t" r="r" b="b"/>
              <a:pathLst>
                <a:path w="629920" h="650239">
                  <a:moveTo>
                    <a:pt x="318790" y="649984"/>
                  </a:moveTo>
                  <a:lnTo>
                    <a:pt x="177195" y="569797"/>
                  </a:lnTo>
                  <a:lnTo>
                    <a:pt x="165691" y="563869"/>
                  </a:lnTo>
                  <a:lnTo>
                    <a:pt x="154338" y="557653"/>
                  </a:lnTo>
                  <a:lnTo>
                    <a:pt x="143289" y="551147"/>
                  </a:lnTo>
                  <a:lnTo>
                    <a:pt x="132694" y="544352"/>
                  </a:lnTo>
                  <a:lnTo>
                    <a:pt x="131885" y="544352"/>
                  </a:lnTo>
                  <a:lnTo>
                    <a:pt x="94583" y="514253"/>
                  </a:lnTo>
                  <a:lnTo>
                    <a:pt x="62451" y="479100"/>
                  </a:lnTo>
                  <a:lnTo>
                    <a:pt x="36207" y="439491"/>
                  </a:lnTo>
                  <a:lnTo>
                    <a:pt x="16571" y="396027"/>
                  </a:lnTo>
                  <a:lnTo>
                    <a:pt x="4262" y="349308"/>
                  </a:lnTo>
                  <a:lnTo>
                    <a:pt x="0" y="299933"/>
                  </a:lnTo>
                  <a:lnTo>
                    <a:pt x="3409" y="255583"/>
                  </a:lnTo>
                  <a:lnTo>
                    <a:pt x="13315" y="213263"/>
                  </a:lnTo>
                  <a:lnTo>
                    <a:pt x="29232" y="173435"/>
                  </a:lnTo>
                  <a:lnTo>
                    <a:pt x="50674" y="136561"/>
                  </a:lnTo>
                  <a:lnTo>
                    <a:pt x="77157" y="103104"/>
                  </a:lnTo>
                  <a:lnTo>
                    <a:pt x="108196" y="73526"/>
                  </a:lnTo>
                  <a:lnTo>
                    <a:pt x="143305" y="48289"/>
                  </a:lnTo>
                  <a:lnTo>
                    <a:pt x="182000" y="27856"/>
                  </a:lnTo>
                  <a:lnTo>
                    <a:pt x="223795" y="12688"/>
                  </a:lnTo>
                  <a:lnTo>
                    <a:pt x="268205" y="3249"/>
                  </a:lnTo>
                  <a:lnTo>
                    <a:pt x="314745" y="0"/>
                  </a:lnTo>
                  <a:lnTo>
                    <a:pt x="361285" y="3249"/>
                  </a:lnTo>
                  <a:lnTo>
                    <a:pt x="405695" y="12688"/>
                  </a:lnTo>
                  <a:lnTo>
                    <a:pt x="447490" y="27856"/>
                  </a:lnTo>
                  <a:lnTo>
                    <a:pt x="486185" y="48289"/>
                  </a:lnTo>
                  <a:lnTo>
                    <a:pt x="521294" y="73526"/>
                  </a:lnTo>
                  <a:lnTo>
                    <a:pt x="552332" y="103104"/>
                  </a:lnTo>
                  <a:lnTo>
                    <a:pt x="578816" y="136561"/>
                  </a:lnTo>
                  <a:lnTo>
                    <a:pt x="600258" y="173435"/>
                  </a:lnTo>
                  <a:lnTo>
                    <a:pt x="616175" y="213263"/>
                  </a:lnTo>
                  <a:lnTo>
                    <a:pt x="626080" y="255583"/>
                  </a:lnTo>
                  <a:lnTo>
                    <a:pt x="629490" y="299933"/>
                  </a:lnTo>
                  <a:lnTo>
                    <a:pt x="625227" y="349308"/>
                  </a:lnTo>
                  <a:lnTo>
                    <a:pt x="612918" y="396027"/>
                  </a:lnTo>
                  <a:lnTo>
                    <a:pt x="593282" y="439491"/>
                  </a:lnTo>
                  <a:lnTo>
                    <a:pt x="567038" y="479100"/>
                  </a:lnTo>
                  <a:lnTo>
                    <a:pt x="534906" y="514253"/>
                  </a:lnTo>
                  <a:lnTo>
                    <a:pt x="497605" y="544352"/>
                  </a:lnTo>
                  <a:lnTo>
                    <a:pt x="496795" y="545123"/>
                  </a:lnTo>
                  <a:lnTo>
                    <a:pt x="488413" y="550641"/>
                  </a:lnTo>
                  <a:lnTo>
                    <a:pt x="480107" y="555725"/>
                  </a:lnTo>
                  <a:lnTo>
                    <a:pt x="471650" y="560520"/>
                  </a:lnTo>
                  <a:lnTo>
                    <a:pt x="462813" y="565170"/>
                  </a:lnTo>
                  <a:lnTo>
                    <a:pt x="318790" y="649984"/>
                  </a:lnTo>
                  <a:close/>
                </a:path>
              </a:pathLst>
            </a:custGeom>
            <a:solidFill>
              <a:srgbClr val="87CC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546631" y="1310279"/>
              <a:ext cx="629920" cy="650240"/>
            </a:xfrm>
            <a:custGeom>
              <a:avLst/>
              <a:gdLst/>
              <a:ahLst/>
              <a:cxnLst/>
              <a:rect l="l" t="t" r="r" b="b"/>
              <a:pathLst>
                <a:path w="629920" h="650239">
                  <a:moveTo>
                    <a:pt x="629490" y="299933"/>
                  </a:moveTo>
                  <a:lnTo>
                    <a:pt x="626080" y="255583"/>
                  </a:lnTo>
                  <a:lnTo>
                    <a:pt x="616175" y="213263"/>
                  </a:lnTo>
                  <a:lnTo>
                    <a:pt x="600258" y="173435"/>
                  </a:lnTo>
                  <a:lnTo>
                    <a:pt x="578816" y="136561"/>
                  </a:lnTo>
                  <a:lnTo>
                    <a:pt x="552332" y="103104"/>
                  </a:lnTo>
                  <a:lnTo>
                    <a:pt x="521294" y="73526"/>
                  </a:lnTo>
                  <a:lnTo>
                    <a:pt x="486185" y="48289"/>
                  </a:lnTo>
                  <a:lnTo>
                    <a:pt x="447490" y="27856"/>
                  </a:lnTo>
                  <a:lnTo>
                    <a:pt x="405695" y="12688"/>
                  </a:lnTo>
                  <a:lnTo>
                    <a:pt x="361285" y="3249"/>
                  </a:lnTo>
                  <a:lnTo>
                    <a:pt x="314745" y="0"/>
                  </a:lnTo>
                  <a:lnTo>
                    <a:pt x="268205" y="3249"/>
                  </a:lnTo>
                  <a:lnTo>
                    <a:pt x="223795" y="12688"/>
                  </a:lnTo>
                  <a:lnTo>
                    <a:pt x="182000" y="27856"/>
                  </a:lnTo>
                  <a:lnTo>
                    <a:pt x="143305" y="48289"/>
                  </a:lnTo>
                  <a:lnTo>
                    <a:pt x="108196" y="73526"/>
                  </a:lnTo>
                  <a:lnTo>
                    <a:pt x="77157" y="103104"/>
                  </a:lnTo>
                  <a:lnTo>
                    <a:pt x="50674" y="136561"/>
                  </a:lnTo>
                  <a:lnTo>
                    <a:pt x="29232" y="173435"/>
                  </a:lnTo>
                  <a:lnTo>
                    <a:pt x="13315" y="213263"/>
                  </a:lnTo>
                  <a:lnTo>
                    <a:pt x="3409" y="255583"/>
                  </a:lnTo>
                  <a:lnTo>
                    <a:pt x="0" y="299933"/>
                  </a:lnTo>
                  <a:lnTo>
                    <a:pt x="4262" y="349308"/>
                  </a:lnTo>
                  <a:lnTo>
                    <a:pt x="16571" y="396027"/>
                  </a:lnTo>
                  <a:lnTo>
                    <a:pt x="36207" y="439491"/>
                  </a:lnTo>
                  <a:lnTo>
                    <a:pt x="62451" y="479100"/>
                  </a:lnTo>
                  <a:lnTo>
                    <a:pt x="94583" y="514253"/>
                  </a:lnTo>
                  <a:lnTo>
                    <a:pt x="131885" y="544352"/>
                  </a:lnTo>
                  <a:lnTo>
                    <a:pt x="132694" y="544352"/>
                  </a:lnTo>
                  <a:lnTo>
                    <a:pt x="143289" y="551147"/>
                  </a:lnTo>
                  <a:lnTo>
                    <a:pt x="154338" y="557653"/>
                  </a:lnTo>
                  <a:lnTo>
                    <a:pt x="165691" y="563869"/>
                  </a:lnTo>
                  <a:lnTo>
                    <a:pt x="177195" y="569797"/>
                  </a:lnTo>
                  <a:lnTo>
                    <a:pt x="318790" y="649984"/>
                  </a:lnTo>
                  <a:lnTo>
                    <a:pt x="462813" y="565170"/>
                  </a:lnTo>
                  <a:lnTo>
                    <a:pt x="471650" y="560520"/>
                  </a:lnTo>
                  <a:lnTo>
                    <a:pt x="480107" y="555725"/>
                  </a:lnTo>
                  <a:lnTo>
                    <a:pt x="488414" y="550641"/>
                  </a:lnTo>
                  <a:lnTo>
                    <a:pt x="496795" y="545123"/>
                  </a:lnTo>
                  <a:lnTo>
                    <a:pt x="497605" y="544352"/>
                  </a:lnTo>
                  <a:lnTo>
                    <a:pt x="534906" y="514253"/>
                  </a:lnTo>
                  <a:lnTo>
                    <a:pt x="567038" y="479100"/>
                  </a:lnTo>
                  <a:lnTo>
                    <a:pt x="593282" y="439491"/>
                  </a:lnTo>
                  <a:lnTo>
                    <a:pt x="612918" y="396027"/>
                  </a:lnTo>
                  <a:lnTo>
                    <a:pt x="625227" y="349308"/>
                  </a:lnTo>
                  <a:lnTo>
                    <a:pt x="629490" y="299933"/>
                  </a:lnTo>
                  <a:close/>
                </a:path>
              </a:pathLst>
            </a:custGeom>
            <a:ln w="7906">
              <a:solidFill>
                <a:srgbClr val="87CC2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792283" y="2905338"/>
              <a:ext cx="629920" cy="682625"/>
            </a:xfrm>
            <a:custGeom>
              <a:avLst/>
              <a:gdLst/>
              <a:ahLst/>
              <a:cxnLst/>
              <a:rect l="l" t="t" r="r" b="b"/>
              <a:pathLst>
                <a:path w="629919" h="682625">
                  <a:moveTo>
                    <a:pt x="318790" y="682082"/>
                  </a:moveTo>
                  <a:lnTo>
                    <a:pt x="177195" y="597935"/>
                  </a:lnTo>
                  <a:lnTo>
                    <a:pt x="165691" y="591715"/>
                  </a:lnTo>
                  <a:lnTo>
                    <a:pt x="154338" y="585191"/>
                  </a:lnTo>
                  <a:lnTo>
                    <a:pt x="143289" y="578364"/>
                  </a:lnTo>
                  <a:lnTo>
                    <a:pt x="132694" y="571234"/>
                  </a:lnTo>
                  <a:lnTo>
                    <a:pt x="131885" y="571234"/>
                  </a:lnTo>
                  <a:lnTo>
                    <a:pt x="94583" y="539648"/>
                  </a:lnTo>
                  <a:lnTo>
                    <a:pt x="62451" y="502759"/>
                  </a:lnTo>
                  <a:lnTo>
                    <a:pt x="36207" y="461194"/>
                  </a:lnTo>
                  <a:lnTo>
                    <a:pt x="16571" y="415584"/>
                  </a:lnTo>
                  <a:lnTo>
                    <a:pt x="4262" y="366558"/>
                  </a:lnTo>
                  <a:lnTo>
                    <a:pt x="0" y="314745"/>
                  </a:lnTo>
                  <a:lnTo>
                    <a:pt x="3409" y="268205"/>
                  </a:lnTo>
                  <a:lnTo>
                    <a:pt x="13315" y="223795"/>
                  </a:lnTo>
                  <a:lnTo>
                    <a:pt x="29232" y="182000"/>
                  </a:lnTo>
                  <a:lnTo>
                    <a:pt x="50674" y="143305"/>
                  </a:lnTo>
                  <a:lnTo>
                    <a:pt x="77157" y="108196"/>
                  </a:lnTo>
                  <a:lnTo>
                    <a:pt x="108196" y="77157"/>
                  </a:lnTo>
                  <a:lnTo>
                    <a:pt x="143305" y="50674"/>
                  </a:lnTo>
                  <a:lnTo>
                    <a:pt x="182000" y="29232"/>
                  </a:lnTo>
                  <a:lnTo>
                    <a:pt x="223795" y="13315"/>
                  </a:lnTo>
                  <a:lnTo>
                    <a:pt x="268205" y="3409"/>
                  </a:lnTo>
                  <a:lnTo>
                    <a:pt x="314745" y="0"/>
                  </a:lnTo>
                  <a:lnTo>
                    <a:pt x="361285" y="3409"/>
                  </a:lnTo>
                  <a:lnTo>
                    <a:pt x="405695" y="13315"/>
                  </a:lnTo>
                  <a:lnTo>
                    <a:pt x="447490" y="29232"/>
                  </a:lnTo>
                  <a:lnTo>
                    <a:pt x="486185" y="50674"/>
                  </a:lnTo>
                  <a:lnTo>
                    <a:pt x="521294" y="77157"/>
                  </a:lnTo>
                  <a:lnTo>
                    <a:pt x="552332" y="108196"/>
                  </a:lnTo>
                  <a:lnTo>
                    <a:pt x="578816" y="143305"/>
                  </a:lnTo>
                  <a:lnTo>
                    <a:pt x="600258" y="182000"/>
                  </a:lnTo>
                  <a:lnTo>
                    <a:pt x="616175" y="223795"/>
                  </a:lnTo>
                  <a:lnTo>
                    <a:pt x="626080" y="268205"/>
                  </a:lnTo>
                  <a:lnTo>
                    <a:pt x="629490" y="314745"/>
                  </a:lnTo>
                  <a:lnTo>
                    <a:pt x="625227" y="366558"/>
                  </a:lnTo>
                  <a:lnTo>
                    <a:pt x="612918" y="415584"/>
                  </a:lnTo>
                  <a:lnTo>
                    <a:pt x="593282" y="461194"/>
                  </a:lnTo>
                  <a:lnTo>
                    <a:pt x="567038" y="502759"/>
                  </a:lnTo>
                  <a:lnTo>
                    <a:pt x="534906" y="539648"/>
                  </a:lnTo>
                  <a:lnTo>
                    <a:pt x="497605" y="571234"/>
                  </a:lnTo>
                  <a:lnTo>
                    <a:pt x="496795" y="572043"/>
                  </a:lnTo>
                  <a:lnTo>
                    <a:pt x="488413" y="577833"/>
                  </a:lnTo>
                  <a:lnTo>
                    <a:pt x="480107" y="583168"/>
                  </a:lnTo>
                  <a:lnTo>
                    <a:pt x="471650" y="588200"/>
                  </a:lnTo>
                  <a:lnTo>
                    <a:pt x="462813" y="593080"/>
                  </a:lnTo>
                  <a:lnTo>
                    <a:pt x="318790" y="682082"/>
                  </a:lnTo>
                  <a:close/>
                </a:path>
              </a:pathLst>
            </a:custGeom>
            <a:solidFill>
              <a:srgbClr val="30B1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792283" y="2905338"/>
              <a:ext cx="629920" cy="682625"/>
            </a:xfrm>
            <a:custGeom>
              <a:avLst/>
              <a:gdLst/>
              <a:ahLst/>
              <a:cxnLst/>
              <a:rect l="l" t="t" r="r" b="b"/>
              <a:pathLst>
                <a:path w="629919" h="682625">
                  <a:moveTo>
                    <a:pt x="629490" y="314745"/>
                  </a:moveTo>
                  <a:lnTo>
                    <a:pt x="626080" y="268205"/>
                  </a:lnTo>
                  <a:lnTo>
                    <a:pt x="616175" y="223795"/>
                  </a:lnTo>
                  <a:lnTo>
                    <a:pt x="600258" y="182000"/>
                  </a:lnTo>
                  <a:lnTo>
                    <a:pt x="578816" y="143305"/>
                  </a:lnTo>
                  <a:lnTo>
                    <a:pt x="552332" y="108196"/>
                  </a:lnTo>
                  <a:lnTo>
                    <a:pt x="521294" y="77157"/>
                  </a:lnTo>
                  <a:lnTo>
                    <a:pt x="486185" y="50674"/>
                  </a:lnTo>
                  <a:lnTo>
                    <a:pt x="447490" y="29232"/>
                  </a:lnTo>
                  <a:lnTo>
                    <a:pt x="405695" y="13315"/>
                  </a:lnTo>
                  <a:lnTo>
                    <a:pt x="361285" y="3409"/>
                  </a:lnTo>
                  <a:lnTo>
                    <a:pt x="314745" y="0"/>
                  </a:lnTo>
                  <a:lnTo>
                    <a:pt x="268205" y="3409"/>
                  </a:lnTo>
                  <a:lnTo>
                    <a:pt x="223795" y="13315"/>
                  </a:lnTo>
                  <a:lnTo>
                    <a:pt x="182000" y="29232"/>
                  </a:lnTo>
                  <a:lnTo>
                    <a:pt x="143305" y="50674"/>
                  </a:lnTo>
                  <a:lnTo>
                    <a:pt x="108196" y="77157"/>
                  </a:lnTo>
                  <a:lnTo>
                    <a:pt x="77157" y="108196"/>
                  </a:lnTo>
                  <a:lnTo>
                    <a:pt x="50674" y="143305"/>
                  </a:lnTo>
                  <a:lnTo>
                    <a:pt x="29232" y="182000"/>
                  </a:lnTo>
                  <a:lnTo>
                    <a:pt x="13315" y="223795"/>
                  </a:lnTo>
                  <a:lnTo>
                    <a:pt x="3409" y="268205"/>
                  </a:lnTo>
                  <a:lnTo>
                    <a:pt x="0" y="314745"/>
                  </a:lnTo>
                  <a:lnTo>
                    <a:pt x="4262" y="366558"/>
                  </a:lnTo>
                  <a:lnTo>
                    <a:pt x="16571" y="415584"/>
                  </a:lnTo>
                  <a:lnTo>
                    <a:pt x="36207" y="461194"/>
                  </a:lnTo>
                  <a:lnTo>
                    <a:pt x="62451" y="502759"/>
                  </a:lnTo>
                  <a:lnTo>
                    <a:pt x="94583" y="539648"/>
                  </a:lnTo>
                  <a:lnTo>
                    <a:pt x="131885" y="571234"/>
                  </a:lnTo>
                  <a:lnTo>
                    <a:pt x="132694" y="571234"/>
                  </a:lnTo>
                  <a:lnTo>
                    <a:pt x="143289" y="578364"/>
                  </a:lnTo>
                  <a:lnTo>
                    <a:pt x="154338" y="585191"/>
                  </a:lnTo>
                  <a:lnTo>
                    <a:pt x="165691" y="591715"/>
                  </a:lnTo>
                  <a:lnTo>
                    <a:pt x="177195" y="597935"/>
                  </a:lnTo>
                  <a:lnTo>
                    <a:pt x="318790" y="682082"/>
                  </a:lnTo>
                  <a:lnTo>
                    <a:pt x="462813" y="593080"/>
                  </a:lnTo>
                  <a:lnTo>
                    <a:pt x="471650" y="588200"/>
                  </a:lnTo>
                  <a:lnTo>
                    <a:pt x="480107" y="583168"/>
                  </a:lnTo>
                  <a:lnTo>
                    <a:pt x="488414" y="577833"/>
                  </a:lnTo>
                  <a:lnTo>
                    <a:pt x="496795" y="572043"/>
                  </a:lnTo>
                  <a:lnTo>
                    <a:pt x="497605" y="571234"/>
                  </a:lnTo>
                  <a:lnTo>
                    <a:pt x="534906" y="539648"/>
                  </a:lnTo>
                  <a:lnTo>
                    <a:pt x="567038" y="502759"/>
                  </a:lnTo>
                  <a:lnTo>
                    <a:pt x="593282" y="461194"/>
                  </a:lnTo>
                  <a:lnTo>
                    <a:pt x="612918" y="415584"/>
                  </a:lnTo>
                  <a:lnTo>
                    <a:pt x="625227" y="366558"/>
                  </a:lnTo>
                  <a:lnTo>
                    <a:pt x="629490" y="314745"/>
                  </a:lnTo>
                  <a:close/>
                </a:path>
              </a:pathLst>
            </a:custGeom>
            <a:ln w="8091">
              <a:solidFill>
                <a:srgbClr val="30B1F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18035" y="2074453"/>
              <a:ext cx="345120" cy="454855"/>
            </a:xfrm>
            <a:prstGeom prst="rect">
              <a:avLst/>
            </a:prstGeom>
          </p:spPr>
        </p:pic>
        <p:pic>
          <p:nvPicPr>
            <p:cNvPr id="17" name="object 1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426078" y="3292774"/>
              <a:ext cx="427478" cy="563399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102534" y="3285168"/>
              <a:ext cx="764755" cy="1007918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880095" y="3328966"/>
              <a:ext cx="1199262" cy="1252475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43721" y="4008853"/>
              <a:ext cx="1508569" cy="1647357"/>
            </a:xfrm>
            <a:prstGeom prst="rect">
              <a:avLst/>
            </a:prstGeom>
          </p:spPr>
        </p:pic>
      </p:grpSp>
      <p:sp>
        <p:nvSpPr>
          <p:cNvPr id="21" name="object 21"/>
          <p:cNvSpPr txBox="1"/>
          <p:nvPr/>
        </p:nvSpPr>
        <p:spPr>
          <a:xfrm>
            <a:off x="173573" y="2898107"/>
            <a:ext cx="1515745" cy="965835"/>
          </a:xfrm>
          <a:prstGeom prst="rect">
            <a:avLst/>
          </a:prstGeom>
          <a:solidFill>
            <a:srgbClr val="1AAFFF"/>
          </a:solidFill>
        </p:spPr>
        <p:txBody>
          <a:bodyPr vert="horz" wrap="square" lIns="0" tIns="25400" rIns="0" bIns="0" rtlCol="0">
            <a:spAutoFit/>
          </a:bodyPr>
          <a:lstStyle/>
          <a:p>
            <a:pPr marL="19050" algn="ctr">
              <a:lnSpc>
                <a:spcPts val="1010"/>
              </a:lnSpc>
              <a:spcBef>
                <a:spcPts val="200"/>
              </a:spcBef>
            </a:pPr>
            <a:r>
              <a:rPr sz="900" b="1" spc="-95" dirty="0">
                <a:solidFill>
                  <a:srgbClr val="FFFFFF"/>
                </a:solidFill>
                <a:latin typeface="Tahoma"/>
                <a:cs typeface="Tahoma"/>
              </a:rPr>
              <a:t>In</a:t>
            </a:r>
            <a:r>
              <a:rPr sz="900" b="1" spc="-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b="1" spc="-10" dirty="0">
                <a:solidFill>
                  <a:srgbClr val="FFFFFF"/>
                </a:solidFill>
                <a:latin typeface="Tahoma"/>
                <a:cs typeface="Tahoma"/>
              </a:rPr>
              <a:t>Maths...</a:t>
            </a:r>
            <a:endParaRPr sz="900">
              <a:latin typeface="Tahoma"/>
              <a:cs typeface="Tahoma"/>
            </a:endParaRPr>
          </a:p>
          <a:p>
            <a:pPr marL="49530" marR="60960" algn="ctr">
              <a:lnSpc>
                <a:spcPts val="1050"/>
              </a:lnSpc>
              <a:spcBef>
                <a:spcPts val="90"/>
              </a:spcBef>
            </a:pPr>
            <a:r>
              <a:rPr sz="1050" b="1" spc="-100" dirty="0">
                <a:solidFill>
                  <a:srgbClr val="FFFFFF"/>
                </a:solidFill>
                <a:latin typeface="Calibri"/>
                <a:cs typeface="Calibri"/>
              </a:rPr>
              <a:t>we</a:t>
            </a:r>
            <a:r>
              <a:rPr sz="105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50" b="1" spc="-35" dirty="0">
                <a:solidFill>
                  <a:srgbClr val="FFFFFF"/>
                </a:solidFill>
                <a:latin typeface="Calibri"/>
                <a:cs typeface="Calibri"/>
              </a:rPr>
              <a:t>will</a:t>
            </a:r>
            <a:r>
              <a:rPr sz="105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50" b="1" spc="-55" dirty="0">
                <a:solidFill>
                  <a:srgbClr val="FFFFFF"/>
                </a:solidFill>
                <a:latin typeface="Calibri"/>
                <a:cs typeface="Calibri"/>
              </a:rPr>
              <a:t>be</a:t>
            </a:r>
            <a:r>
              <a:rPr sz="105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50" b="1" spc="-35" dirty="0">
                <a:solidFill>
                  <a:srgbClr val="FFFFFF"/>
                </a:solidFill>
                <a:latin typeface="Calibri"/>
                <a:cs typeface="Calibri"/>
              </a:rPr>
              <a:t>learning</a:t>
            </a:r>
            <a:r>
              <a:rPr sz="105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50" b="1" spc="-20" dirty="0">
                <a:solidFill>
                  <a:srgbClr val="FFFFFF"/>
                </a:solidFill>
                <a:latin typeface="Calibri"/>
                <a:cs typeface="Calibri"/>
              </a:rPr>
              <a:t>about </a:t>
            </a:r>
            <a:r>
              <a:rPr sz="1050" b="1" spc="-50" dirty="0">
                <a:solidFill>
                  <a:srgbClr val="FFFFFF"/>
                </a:solidFill>
                <a:latin typeface="Calibri"/>
                <a:cs typeface="Calibri"/>
              </a:rPr>
              <a:t>number</a:t>
            </a:r>
            <a:r>
              <a:rPr sz="105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50" b="1" spc="-55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105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50" b="1" spc="-50" dirty="0">
                <a:solidFill>
                  <a:srgbClr val="FFFFFF"/>
                </a:solidFill>
                <a:latin typeface="Calibri"/>
                <a:cs typeface="Calibri"/>
              </a:rPr>
              <a:t>place</a:t>
            </a:r>
            <a:r>
              <a:rPr sz="105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50" b="1" spc="-45" dirty="0">
                <a:solidFill>
                  <a:srgbClr val="FFFFFF"/>
                </a:solidFill>
                <a:latin typeface="Calibri"/>
                <a:cs typeface="Calibri"/>
              </a:rPr>
              <a:t>value</a:t>
            </a:r>
            <a:r>
              <a:rPr sz="105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50" b="1" spc="-25" dirty="0">
                <a:solidFill>
                  <a:srgbClr val="FFFFFF"/>
                </a:solidFill>
                <a:latin typeface="Calibri"/>
                <a:cs typeface="Calibri"/>
              </a:rPr>
              <a:t>to </a:t>
            </a:r>
            <a:r>
              <a:rPr sz="1050" b="1" spc="-20" dirty="0">
                <a:solidFill>
                  <a:srgbClr val="FFFFFF"/>
                </a:solidFill>
                <a:latin typeface="Calibri"/>
                <a:cs typeface="Calibri"/>
              </a:rPr>
              <a:t>20,</a:t>
            </a:r>
            <a:r>
              <a:rPr sz="105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50" b="1" spc="-30" dirty="0">
                <a:solidFill>
                  <a:srgbClr val="FFFFFF"/>
                </a:solidFill>
                <a:latin typeface="Calibri"/>
                <a:cs typeface="Calibri"/>
              </a:rPr>
              <a:t>including</a:t>
            </a:r>
            <a:r>
              <a:rPr sz="1050" b="1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50" b="1" spc="-30" dirty="0">
                <a:solidFill>
                  <a:srgbClr val="FFFFFF"/>
                </a:solidFill>
                <a:latin typeface="Calibri"/>
                <a:cs typeface="Calibri"/>
              </a:rPr>
              <a:t>adding</a:t>
            </a:r>
            <a:r>
              <a:rPr sz="105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50" b="1" spc="-25" dirty="0">
                <a:solidFill>
                  <a:srgbClr val="FFFFFF"/>
                </a:solidFill>
                <a:latin typeface="Calibri"/>
                <a:cs typeface="Calibri"/>
              </a:rPr>
              <a:t>and </a:t>
            </a:r>
            <a:r>
              <a:rPr sz="1050" b="1" spc="-45" dirty="0">
                <a:solidFill>
                  <a:srgbClr val="FFFFFF"/>
                </a:solidFill>
                <a:latin typeface="Calibri"/>
                <a:cs typeface="Calibri"/>
              </a:rPr>
              <a:t>subtracting</a:t>
            </a:r>
            <a:r>
              <a:rPr sz="1050" b="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50" b="1" spc="-50" dirty="0">
                <a:solidFill>
                  <a:srgbClr val="FFFFFF"/>
                </a:solidFill>
                <a:latin typeface="Calibri"/>
                <a:cs typeface="Calibri"/>
              </a:rPr>
              <a:t>numbers</a:t>
            </a:r>
            <a:r>
              <a:rPr sz="1050" b="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50" b="1" spc="-50" dirty="0">
                <a:solidFill>
                  <a:srgbClr val="FFFFFF"/>
                </a:solidFill>
                <a:latin typeface="Calibri"/>
                <a:cs typeface="Calibri"/>
              </a:rPr>
              <a:t>within</a:t>
            </a:r>
            <a:r>
              <a:rPr sz="1050" b="1" spc="-10" dirty="0">
                <a:solidFill>
                  <a:srgbClr val="FFFFFF"/>
                </a:solidFill>
                <a:latin typeface="Calibri"/>
                <a:cs typeface="Calibri"/>
              </a:rPr>
              <a:t> 20</a:t>
            </a:r>
            <a:r>
              <a:rPr sz="105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50" b="1" spc="-20" dirty="0">
                <a:solidFill>
                  <a:srgbClr val="FFFFFF"/>
                </a:solidFill>
                <a:latin typeface="Calibri"/>
                <a:cs typeface="Calibri"/>
              </a:rPr>
              <a:t>using</a:t>
            </a:r>
            <a:r>
              <a:rPr sz="105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50" b="1" spc="-55" dirty="0">
                <a:solidFill>
                  <a:srgbClr val="FFFFFF"/>
                </a:solidFill>
                <a:latin typeface="Calibri"/>
                <a:cs typeface="Calibri"/>
              </a:rPr>
              <a:t>different</a:t>
            </a:r>
            <a:r>
              <a:rPr sz="1050" b="1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50" b="1" spc="-30" dirty="0">
                <a:solidFill>
                  <a:srgbClr val="FFFFFF"/>
                </a:solidFill>
                <a:latin typeface="Calibri"/>
                <a:cs typeface="Calibri"/>
              </a:rPr>
              <a:t>methods </a:t>
            </a:r>
            <a:r>
              <a:rPr sz="1050" b="1" spc="-55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1050" b="1" spc="-10" dirty="0">
                <a:solidFill>
                  <a:srgbClr val="FFFFFF"/>
                </a:solidFill>
                <a:latin typeface="Calibri"/>
                <a:cs typeface="Calibri"/>
              </a:rPr>
              <a:t> resources.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11218" y="4049241"/>
            <a:ext cx="741680" cy="1739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spc="-95" dirty="0">
                <a:solidFill>
                  <a:srgbClr val="FFFFFF"/>
                </a:solidFill>
                <a:latin typeface="Tahoma"/>
                <a:cs typeface="Tahoma"/>
                <a:hlinkClick r:id="rId9"/>
              </a:rPr>
              <a:t>In</a:t>
            </a:r>
            <a:r>
              <a:rPr sz="950" b="1" spc="-25" dirty="0">
                <a:solidFill>
                  <a:srgbClr val="FFFFFF"/>
                </a:solidFill>
                <a:latin typeface="Tahoma"/>
                <a:cs typeface="Tahoma"/>
                <a:hlinkClick r:id="rId9"/>
              </a:rPr>
              <a:t> </a:t>
            </a:r>
            <a:r>
              <a:rPr sz="950" b="1" spc="-10" dirty="0">
                <a:solidFill>
                  <a:srgbClr val="FFFFFF"/>
                </a:solidFill>
                <a:latin typeface="Tahoma"/>
                <a:cs typeface="Tahoma"/>
                <a:hlinkClick r:id="rId9"/>
              </a:rPr>
              <a:t>Science...</a:t>
            </a:r>
            <a:endParaRPr sz="950">
              <a:latin typeface="Tahoma"/>
              <a:cs typeface="Tahom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33550" y="4296735"/>
            <a:ext cx="1296670" cy="545465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 marR="5080" algn="ctr">
              <a:lnSpc>
                <a:spcPts val="969"/>
              </a:lnSpc>
              <a:spcBef>
                <a:spcPts val="295"/>
              </a:spcBef>
            </a:pPr>
            <a:r>
              <a:rPr sz="950" b="1" dirty="0">
                <a:solidFill>
                  <a:srgbClr val="FFFFFF"/>
                </a:solidFill>
                <a:latin typeface="Tahoma"/>
                <a:cs typeface="Tahoma"/>
                <a:hlinkClick r:id="rId9"/>
              </a:rPr>
              <a:t>we</a:t>
            </a:r>
            <a:r>
              <a:rPr sz="950" b="1" spc="-20" dirty="0">
                <a:solidFill>
                  <a:srgbClr val="FFFFFF"/>
                </a:solidFill>
                <a:latin typeface="Tahoma"/>
                <a:cs typeface="Tahoma"/>
                <a:hlinkClick r:id="rId9"/>
              </a:rPr>
              <a:t> </a:t>
            </a:r>
            <a:r>
              <a:rPr sz="950" b="1" dirty="0">
                <a:solidFill>
                  <a:srgbClr val="FFFFFF"/>
                </a:solidFill>
                <a:latin typeface="Tahoma"/>
                <a:cs typeface="Tahoma"/>
                <a:hlinkClick r:id="rId9"/>
              </a:rPr>
              <a:t>will</a:t>
            </a:r>
            <a:r>
              <a:rPr sz="950" b="1" spc="-15" dirty="0">
                <a:solidFill>
                  <a:srgbClr val="FFFFFF"/>
                </a:solidFill>
                <a:latin typeface="Tahoma"/>
                <a:cs typeface="Tahoma"/>
                <a:hlinkClick r:id="rId9"/>
              </a:rPr>
              <a:t> </a:t>
            </a:r>
            <a:r>
              <a:rPr sz="950" b="1" dirty="0">
                <a:solidFill>
                  <a:srgbClr val="FFFFFF"/>
                </a:solidFill>
                <a:latin typeface="Tahoma"/>
                <a:cs typeface="Tahoma"/>
                <a:hlinkClick r:id="rId9"/>
              </a:rPr>
              <a:t>be</a:t>
            </a:r>
            <a:r>
              <a:rPr sz="950" b="1" spc="-15" dirty="0">
                <a:solidFill>
                  <a:srgbClr val="FFFFFF"/>
                </a:solidFill>
                <a:latin typeface="Tahoma"/>
                <a:cs typeface="Tahoma"/>
                <a:hlinkClick r:id="rId9"/>
              </a:rPr>
              <a:t> </a:t>
            </a:r>
            <a:r>
              <a:rPr sz="950" b="1" spc="-10" dirty="0">
                <a:solidFill>
                  <a:srgbClr val="FFFFFF"/>
                </a:solidFill>
                <a:latin typeface="Tahoma"/>
                <a:cs typeface="Tahoma"/>
                <a:hlinkClick r:id="rId9"/>
              </a:rPr>
              <a:t>learning </a:t>
            </a:r>
            <a:r>
              <a:rPr sz="950" b="1" dirty="0">
                <a:solidFill>
                  <a:srgbClr val="FFFFFF"/>
                </a:solidFill>
                <a:latin typeface="Tahoma"/>
                <a:cs typeface="Tahoma"/>
                <a:hlinkClick r:id="rId9"/>
              </a:rPr>
              <a:t>about</a:t>
            </a:r>
            <a:r>
              <a:rPr sz="950" b="1" spc="-40" dirty="0">
                <a:solidFill>
                  <a:srgbClr val="FFFFFF"/>
                </a:solidFill>
                <a:latin typeface="Tahoma"/>
                <a:cs typeface="Tahoma"/>
                <a:hlinkClick r:id="rId9"/>
              </a:rPr>
              <a:t> </a:t>
            </a:r>
            <a:r>
              <a:rPr sz="950" b="1" spc="-10" dirty="0">
                <a:solidFill>
                  <a:srgbClr val="FFFFFF"/>
                </a:solidFill>
                <a:latin typeface="Tahoma"/>
                <a:cs typeface="Tahoma"/>
                <a:hlinkClick r:id="rId9"/>
              </a:rPr>
              <a:t>the</a:t>
            </a:r>
            <a:r>
              <a:rPr sz="950" b="1" spc="-35" dirty="0">
                <a:solidFill>
                  <a:srgbClr val="FFFFFF"/>
                </a:solidFill>
                <a:latin typeface="Tahoma"/>
                <a:cs typeface="Tahoma"/>
                <a:hlinkClick r:id="rId9"/>
              </a:rPr>
              <a:t> </a:t>
            </a:r>
            <a:r>
              <a:rPr sz="950" b="1" dirty="0">
                <a:solidFill>
                  <a:srgbClr val="FFFFFF"/>
                </a:solidFill>
                <a:latin typeface="Tahoma"/>
                <a:cs typeface="Tahoma"/>
                <a:hlinkClick r:id="rId9"/>
              </a:rPr>
              <a:t>five</a:t>
            </a:r>
            <a:r>
              <a:rPr sz="950" b="1" spc="-35" dirty="0">
                <a:solidFill>
                  <a:srgbClr val="FFFFFF"/>
                </a:solidFill>
                <a:latin typeface="Tahoma"/>
                <a:cs typeface="Tahoma"/>
                <a:hlinkClick r:id="rId9"/>
              </a:rPr>
              <a:t> </a:t>
            </a:r>
            <a:r>
              <a:rPr sz="950" b="1" spc="-10" dirty="0">
                <a:solidFill>
                  <a:srgbClr val="FFFFFF"/>
                </a:solidFill>
                <a:latin typeface="Tahoma"/>
                <a:cs typeface="Tahoma"/>
                <a:hlinkClick r:id="rId9"/>
              </a:rPr>
              <a:t>animal </a:t>
            </a:r>
            <a:r>
              <a:rPr sz="950" b="1" dirty="0">
                <a:solidFill>
                  <a:srgbClr val="FFFFFF"/>
                </a:solidFill>
                <a:latin typeface="Tahoma"/>
                <a:cs typeface="Tahoma"/>
                <a:hlinkClick r:id="rId9"/>
              </a:rPr>
              <a:t>groups</a:t>
            </a:r>
            <a:r>
              <a:rPr sz="950" b="1" spc="-35" dirty="0">
                <a:solidFill>
                  <a:srgbClr val="FFFFFF"/>
                </a:solidFill>
                <a:latin typeface="Tahoma"/>
                <a:cs typeface="Tahoma"/>
                <a:hlinkClick r:id="rId9"/>
              </a:rPr>
              <a:t> </a:t>
            </a:r>
            <a:r>
              <a:rPr sz="950" b="1" dirty="0">
                <a:solidFill>
                  <a:srgbClr val="FFFFFF"/>
                </a:solidFill>
                <a:latin typeface="Tahoma"/>
                <a:cs typeface="Tahoma"/>
                <a:hlinkClick r:id="rId9"/>
              </a:rPr>
              <a:t>and</a:t>
            </a:r>
            <a:r>
              <a:rPr sz="950" b="1" spc="-30" dirty="0">
                <a:solidFill>
                  <a:srgbClr val="FFFFFF"/>
                </a:solidFill>
                <a:latin typeface="Tahoma"/>
                <a:cs typeface="Tahoma"/>
                <a:hlinkClick r:id="rId9"/>
              </a:rPr>
              <a:t> </a:t>
            </a:r>
            <a:r>
              <a:rPr sz="950" b="1" spc="-20" dirty="0">
                <a:solidFill>
                  <a:srgbClr val="FFFFFF"/>
                </a:solidFill>
                <a:latin typeface="Tahoma"/>
                <a:cs typeface="Tahoma"/>
                <a:hlinkClick r:id="rId9"/>
              </a:rPr>
              <a:t>their </a:t>
            </a:r>
            <a:r>
              <a:rPr sz="950" b="1" spc="-10" dirty="0">
                <a:solidFill>
                  <a:srgbClr val="FFFFFF"/>
                </a:solidFill>
                <a:latin typeface="Tahoma"/>
                <a:cs typeface="Tahoma"/>
                <a:hlinkClick r:id="rId9"/>
              </a:rPr>
              <a:t>features.</a:t>
            </a:r>
            <a:endParaRPr sz="950">
              <a:latin typeface="Tahoma"/>
              <a:cs typeface="Tahoma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167862" y="4989234"/>
            <a:ext cx="3978910" cy="4234180"/>
            <a:chOff x="167862" y="4989234"/>
            <a:chExt cx="3978910" cy="4234180"/>
          </a:xfrm>
        </p:grpSpPr>
        <p:sp>
          <p:nvSpPr>
            <p:cNvPr id="25" name="object 25"/>
            <p:cNvSpPr/>
            <p:nvPr/>
          </p:nvSpPr>
          <p:spPr>
            <a:xfrm>
              <a:off x="3516931" y="4989234"/>
              <a:ext cx="629920" cy="682625"/>
            </a:xfrm>
            <a:custGeom>
              <a:avLst/>
              <a:gdLst/>
              <a:ahLst/>
              <a:cxnLst/>
              <a:rect l="l" t="t" r="r" b="b"/>
              <a:pathLst>
                <a:path w="629920" h="682625">
                  <a:moveTo>
                    <a:pt x="318790" y="682082"/>
                  </a:moveTo>
                  <a:lnTo>
                    <a:pt x="177195" y="597935"/>
                  </a:lnTo>
                  <a:lnTo>
                    <a:pt x="165691" y="591715"/>
                  </a:lnTo>
                  <a:lnTo>
                    <a:pt x="154338" y="585191"/>
                  </a:lnTo>
                  <a:lnTo>
                    <a:pt x="143289" y="578364"/>
                  </a:lnTo>
                  <a:lnTo>
                    <a:pt x="132694" y="571234"/>
                  </a:lnTo>
                  <a:lnTo>
                    <a:pt x="131885" y="571234"/>
                  </a:lnTo>
                  <a:lnTo>
                    <a:pt x="94583" y="539648"/>
                  </a:lnTo>
                  <a:lnTo>
                    <a:pt x="62451" y="502759"/>
                  </a:lnTo>
                  <a:lnTo>
                    <a:pt x="36207" y="461194"/>
                  </a:lnTo>
                  <a:lnTo>
                    <a:pt x="16571" y="415584"/>
                  </a:lnTo>
                  <a:lnTo>
                    <a:pt x="4262" y="366558"/>
                  </a:lnTo>
                  <a:lnTo>
                    <a:pt x="0" y="314745"/>
                  </a:lnTo>
                  <a:lnTo>
                    <a:pt x="3409" y="268205"/>
                  </a:lnTo>
                  <a:lnTo>
                    <a:pt x="13315" y="223795"/>
                  </a:lnTo>
                  <a:lnTo>
                    <a:pt x="29232" y="182000"/>
                  </a:lnTo>
                  <a:lnTo>
                    <a:pt x="50674" y="143305"/>
                  </a:lnTo>
                  <a:lnTo>
                    <a:pt x="77157" y="108196"/>
                  </a:lnTo>
                  <a:lnTo>
                    <a:pt x="108196" y="77157"/>
                  </a:lnTo>
                  <a:lnTo>
                    <a:pt x="143305" y="50674"/>
                  </a:lnTo>
                  <a:lnTo>
                    <a:pt x="182000" y="29232"/>
                  </a:lnTo>
                  <a:lnTo>
                    <a:pt x="223795" y="13315"/>
                  </a:lnTo>
                  <a:lnTo>
                    <a:pt x="268205" y="3409"/>
                  </a:lnTo>
                  <a:lnTo>
                    <a:pt x="314745" y="0"/>
                  </a:lnTo>
                  <a:lnTo>
                    <a:pt x="361285" y="3409"/>
                  </a:lnTo>
                  <a:lnTo>
                    <a:pt x="405695" y="13315"/>
                  </a:lnTo>
                  <a:lnTo>
                    <a:pt x="447490" y="29232"/>
                  </a:lnTo>
                  <a:lnTo>
                    <a:pt x="486185" y="50674"/>
                  </a:lnTo>
                  <a:lnTo>
                    <a:pt x="521294" y="77157"/>
                  </a:lnTo>
                  <a:lnTo>
                    <a:pt x="552332" y="108196"/>
                  </a:lnTo>
                  <a:lnTo>
                    <a:pt x="578816" y="143305"/>
                  </a:lnTo>
                  <a:lnTo>
                    <a:pt x="600258" y="182000"/>
                  </a:lnTo>
                  <a:lnTo>
                    <a:pt x="616175" y="223795"/>
                  </a:lnTo>
                  <a:lnTo>
                    <a:pt x="626080" y="268205"/>
                  </a:lnTo>
                  <a:lnTo>
                    <a:pt x="629490" y="314745"/>
                  </a:lnTo>
                  <a:lnTo>
                    <a:pt x="625227" y="366558"/>
                  </a:lnTo>
                  <a:lnTo>
                    <a:pt x="612918" y="415584"/>
                  </a:lnTo>
                  <a:lnTo>
                    <a:pt x="593282" y="461194"/>
                  </a:lnTo>
                  <a:lnTo>
                    <a:pt x="567038" y="502759"/>
                  </a:lnTo>
                  <a:lnTo>
                    <a:pt x="534906" y="539648"/>
                  </a:lnTo>
                  <a:lnTo>
                    <a:pt x="497605" y="571234"/>
                  </a:lnTo>
                  <a:lnTo>
                    <a:pt x="496795" y="572043"/>
                  </a:lnTo>
                  <a:lnTo>
                    <a:pt x="488413" y="577833"/>
                  </a:lnTo>
                  <a:lnTo>
                    <a:pt x="480107" y="583168"/>
                  </a:lnTo>
                  <a:lnTo>
                    <a:pt x="471650" y="588200"/>
                  </a:lnTo>
                  <a:lnTo>
                    <a:pt x="462813" y="593080"/>
                  </a:lnTo>
                  <a:lnTo>
                    <a:pt x="318790" y="682082"/>
                  </a:lnTo>
                  <a:close/>
                </a:path>
              </a:pathLst>
            </a:custGeom>
            <a:solidFill>
              <a:srgbClr val="B7272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67862" y="5826381"/>
              <a:ext cx="2891364" cy="3396827"/>
            </a:xfrm>
            <a:prstGeom prst="rect">
              <a:avLst/>
            </a:prstGeom>
          </p:spPr>
        </p:pic>
      </p:grpSp>
      <p:sp>
        <p:nvSpPr>
          <p:cNvPr id="27" name="object 27"/>
          <p:cNvSpPr txBox="1"/>
          <p:nvPr/>
        </p:nvSpPr>
        <p:spPr>
          <a:xfrm>
            <a:off x="4349686" y="4855002"/>
            <a:ext cx="1416050" cy="726481"/>
          </a:xfrm>
          <a:prstGeom prst="rect">
            <a:avLst/>
          </a:prstGeom>
          <a:solidFill>
            <a:srgbClr val="B72727"/>
          </a:solidFill>
        </p:spPr>
        <p:txBody>
          <a:bodyPr vert="horz" wrap="square" lIns="0" tIns="66675" rIns="0" bIns="0" rtlCol="0">
            <a:spAutoFit/>
          </a:bodyPr>
          <a:lstStyle/>
          <a:p>
            <a:pPr marR="59055" algn="ctr">
              <a:lnSpc>
                <a:spcPct val="100000"/>
              </a:lnSpc>
              <a:spcBef>
                <a:spcPts val="525"/>
              </a:spcBef>
            </a:pPr>
            <a:r>
              <a:rPr sz="950" b="1" spc="-95" dirty="0">
                <a:solidFill>
                  <a:srgbClr val="FFFFFF"/>
                </a:solidFill>
                <a:latin typeface="Tahoma"/>
                <a:cs typeface="Tahoma"/>
                <a:hlinkClick r:id="rId11"/>
              </a:rPr>
              <a:t>In</a:t>
            </a:r>
            <a:r>
              <a:rPr sz="950" b="1" spc="-25" dirty="0">
                <a:solidFill>
                  <a:srgbClr val="FFFFFF"/>
                </a:solidFill>
                <a:latin typeface="Tahoma"/>
                <a:cs typeface="Tahoma"/>
                <a:hlinkClick r:id="rId11"/>
              </a:rPr>
              <a:t> </a:t>
            </a:r>
            <a:r>
              <a:rPr sz="950" b="1" spc="-10" dirty="0">
                <a:solidFill>
                  <a:srgbClr val="FFFFFF"/>
                </a:solidFill>
                <a:latin typeface="Tahoma"/>
                <a:cs typeface="Tahoma"/>
                <a:hlinkClick r:id="rId11"/>
              </a:rPr>
              <a:t>Geography...</a:t>
            </a:r>
            <a:endParaRPr sz="950" dirty="0">
              <a:latin typeface="Tahoma"/>
              <a:cs typeface="Tahoma"/>
            </a:endParaRPr>
          </a:p>
          <a:p>
            <a:pPr marL="127635" marR="187325" algn="ctr">
              <a:lnSpc>
                <a:spcPts val="969"/>
              </a:lnSpc>
              <a:spcBef>
                <a:spcPts val="985"/>
              </a:spcBef>
            </a:pPr>
            <a:r>
              <a:rPr lang="en-GB" sz="950" b="1" dirty="0">
                <a:solidFill>
                  <a:srgbClr val="FFFFFF"/>
                </a:solidFill>
                <a:latin typeface="Tahoma"/>
                <a:cs typeface="Tahoma"/>
              </a:rPr>
              <a:t>We will be looking at the frozen oceans.</a:t>
            </a:r>
            <a:endParaRPr sz="950" dirty="0">
              <a:latin typeface="Tahoma"/>
              <a:cs typeface="Tahoma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972116" y="5851281"/>
            <a:ext cx="661670" cy="163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95" dirty="0">
                <a:solidFill>
                  <a:srgbClr val="1B2638"/>
                </a:solidFill>
                <a:latin typeface="Tahoma"/>
                <a:cs typeface="Tahoma"/>
                <a:hlinkClick r:id="rId12"/>
              </a:rPr>
              <a:t>In</a:t>
            </a:r>
            <a:r>
              <a:rPr sz="900" b="1" spc="-30" dirty="0">
                <a:solidFill>
                  <a:srgbClr val="1B2638"/>
                </a:solidFill>
                <a:latin typeface="Tahoma"/>
                <a:cs typeface="Tahoma"/>
                <a:hlinkClick r:id="rId12"/>
              </a:rPr>
              <a:t> </a:t>
            </a:r>
            <a:r>
              <a:rPr sz="900" b="1" spc="-20" dirty="0">
                <a:solidFill>
                  <a:srgbClr val="1B2638"/>
                </a:solidFill>
                <a:latin typeface="Tahoma"/>
                <a:cs typeface="Tahoma"/>
                <a:hlinkClick r:id="rId12"/>
              </a:rPr>
              <a:t>History...</a:t>
            </a:r>
            <a:endParaRPr sz="900">
              <a:latin typeface="Tahoma"/>
              <a:cs typeface="Tahoma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58739" y="6080498"/>
            <a:ext cx="1088390" cy="612988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5080" algn="ctr">
              <a:lnSpc>
                <a:spcPts val="900"/>
              </a:lnSpc>
              <a:spcBef>
                <a:spcPts val="280"/>
              </a:spcBef>
            </a:pPr>
            <a:r>
              <a:rPr lang="en-GB" sz="900" b="1" dirty="0">
                <a:solidFill>
                  <a:srgbClr val="1B2638"/>
                </a:solidFill>
                <a:latin typeface="Tahoma"/>
                <a:cs typeface="Tahoma"/>
              </a:rPr>
              <a:t>We will be looking at Dr Sylvia Earle and what she accomplished in her career.</a:t>
            </a:r>
            <a:endParaRPr sz="900" dirty="0">
              <a:latin typeface="Tahoma"/>
              <a:cs typeface="Tahoma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883653" y="7290933"/>
            <a:ext cx="434975" cy="163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95" dirty="0">
                <a:solidFill>
                  <a:srgbClr val="FFFFFF"/>
                </a:solidFill>
                <a:latin typeface="Tahoma"/>
                <a:cs typeface="Tahoma"/>
                <a:hlinkClick r:id="rId13"/>
              </a:rPr>
              <a:t>In</a:t>
            </a:r>
            <a:r>
              <a:rPr sz="900" b="1" spc="-30" dirty="0">
                <a:solidFill>
                  <a:srgbClr val="FFFFFF"/>
                </a:solidFill>
                <a:latin typeface="Tahoma"/>
                <a:cs typeface="Tahoma"/>
                <a:hlinkClick r:id="rId13"/>
              </a:rPr>
              <a:t> </a:t>
            </a:r>
            <a:r>
              <a:rPr sz="900" b="1" spc="-10" dirty="0">
                <a:solidFill>
                  <a:srgbClr val="FFFFFF"/>
                </a:solidFill>
                <a:latin typeface="Tahoma"/>
                <a:cs typeface="Tahoma"/>
                <a:hlinkClick r:id="rId13"/>
              </a:rPr>
              <a:t>Art...</a:t>
            </a:r>
            <a:endParaRPr sz="900">
              <a:latin typeface="Tahoma"/>
              <a:cs typeface="Tahoma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556937" y="7520150"/>
            <a:ext cx="1088390" cy="507365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065" marR="5080" algn="ctr">
              <a:lnSpc>
                <a:spcPts val="900"/>
              </a:lnSpc>
              <a:spcBef>
                <a:spcPts val="280"/>
              </a:spcBef>
            </a:pPr>
            <a:r>
              <a:rPr sz="900" b="1" dirty="0">
                <a:solidFill>
                  <a:srgbClr val="FFFFFF"/>
                </a:solidFill>
                <a:latin typeface="Tahoma"/>
                <a:cs typeface="Tahoma"/>
                <a:hlinkClick r:id="rId13"/>
              </a:rPr>
              <a:t>we</a:t>
            </a:r>
            <a:r>
              <a:rPr sz="900" b="1" spc="-40" dirty="0">
                <a:solidFill>
                  <a:srgbClr val="FFFFFF"/>
                </a:solidFill>
                <a:latin typeface="Tahoma"/>
                <a:cs typeface="Tahoma"/>
                <a:hlinkClick r:id="rId13"/>
              </a:rPr>
              <a:t> </a:t>
            </a:r>
            <a:r>
              <a:rPr sz="900" b="1" spc="-10" dirty="0">
                <a:solidFill>
                  <a:srgbClr val="FFFFFF"/>
                </a:solidFill>
                <a:latin typeface="Tahoma"/>
                <a:cs typeface="Tahoma"/>
                <a:hlinkClick r:id="rId13"/>
              </a:rPr>
              <a:t>will</a:t>
            </a:r>
            <a:r>
              <a:rPr sz="900" b="1" spc="-35" dirty="0">
                <a:solidFill>
                  <a:srgbClr val="FFFFFF"/>
                </a:solidFill>
                <a:latin typeface="Tahoma"/>
                <a:cs typeface="Tahoma"/>
                <a:hlinkClick r:id="rId13"/>
              </a:rPr>
              <a:t> </a:t>
            </a:r>
            <a:r>
              <a:rPr sz="900" b="1" dirty="0">
                <a:solidFill>
                  <a:srgbClr val="FFFFFF"/>
                </a:solidFill>
                <a:latin typeface="Tahoma"/>
                <a:cs typeface="Tahoma"/>
                <a:hlinkClick r:id="rId13"/>
              </a:rPr>
              <a:t>be</a:t>
            </a:r>
            <a:r>
              <a:rPr sz="900" b="1" spc="-35" dirty="0">
                <a:solidFill>
                  <a:srgbClr val="FFFFFF"/>
                </a:solidFill>
                <a:latin typeface="Tahoma"/>
                <a:cs typeface="Tahoma"/>
                <a:hlinkClick r:id="rId13"/>
              </a:rPr>
              <a:t> </a:t>
            </a:r>
            <a:r>
              <a:rPr sz="900" b="1" spc="-20" dirty="0">
                <a:solidFill>
                  <a:srgbClr val="FFFFFF"/>
                </a:solidFill>
                <a:latin typeface="Tahoma"/>
                <a:cs typeface="Tahoma"/>
                <a:hlinkClick r:id="rId13"/>
              </a:rPr>
              <a:t>learning </a:t>
            </a:r>
            <a:r>
              <a:rPr sz="900" b="1" spc="-10" dirty="0">
                <a:solidFill>
                  <a:srgbClr val="FFFFFF"/>
                </a:solidFill>
                <a:latin typeface="Tahoma"/>
                <a:cs typeface="Tahoma"/>
                <a:hlinkClick r:id="rId13"/>
              </a:rPr>
              <a:t>about</a:t>
            </a:r>
            <a:r>
              <a:rPr sz="900" b="1" spc="-50" dirty="0">
                <a:solidFill>
                  <a:srgbClr val="FFFFFF"/>
                </a:solidFill>
                <a:latin typeface="Tahoma"/>
                <a:cs typeface="Tahoma"/>
                <a:hlinkClick r:id="rId13"/>
              </a:rPr>
              <a:t> </a:t>
            </a:r>
            <a:r>
              <a:rPr sz="900" b="1" spc="-10" dirty="0">
                <a:solidFill>
                  <a:srgbClr val="FFFFFF"/>
                </a:solidFill>
                <a:latin typeface="Tahoma"/>
                <a:cs typeface="Tahoma"/>
                <a:hlinkClick r:id="rId13"/>
              </a:rPr>
              <a:t>printing</a:t>
            </a:r>
            <a:r>
              <a:rPr sz="900" b="1" spc="-35" dirty="0">
                <a:solidFill>
                  <a:srgbClr val="FFFFFF"/>
                </a:solidFill>
                <a:latin typeface="Tahoma"/>
                <a:cs typeface="Tahoma"/>
                <a:hlinkClick r:id="rId13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Tahoma"/>
                <a:cs typeface="Tahoma"/>
                <a:hlinkClick r:id="rId13"/>
              </a:rPr>
              <a:t>and </a:t>
            </a:r>
            <a:r>
              <a:rPr sz="900" b="1" dirty="0">
                <a:solidFill>
                  <a:srgbClr val="FFFFFF"/>
                </a:solidFill>
                <a:latin typeface="Tahoma"/>
                <a:cs typeface="Tahoma"/>
                <a:hlinkClick r:id="rId13"/>
              </a:rPr>
              <a:t>dying</a:t>
            </a:r>
            <a:r>
              <a:rPr sz="900" b="1" spc="-25" dirty="0">
                <a:solidFill>
                  <a:srgbClr val="FFFFFF"/>
                </a:solidFill>
                <a:latin typeface="Tahoma"/>
                <a:cs typeface="Tahoma"/>
                <a:hlinkClick r:id="rId13"/>
              </a:rPr>
              <a:t> </a:t>
            </a:r>
            <a:r>
              <a:rPr sz="900" b="1" spc="-10" dirty="0">
                <a:solidFill>
                  <a:srgbClr val="FFFFFF"/>
                </a:solidFill>
                <a:latin typeface="Tahoma"/>
                <a:cs typeface="Tahoma"/>
                <a:hlinkClick r:id="rId13"/>
              </a:rPr>
              <a:t>materials </a:t>
            </a:r>
            <a:r>
              <a:rPr sz="900" b="1" dirty="0">
                <a:solidFill>
                  <a:srgbClr val="FFFFFF"/>
                </a:solidFill>
                <a:latin typeface="Tahoma"/>
                <a:cs typeface="Tahoma"/>
                <a:hlinkClick r:id="rId13"/>
              </a:rPr>
              <a:t>and</a:t>
            </a:r>
            <a:r>
              <a:rPr sz="900" b="1" spc="-65" dirty="0">
                <a:solidFill>
                  <a:srgbClr val="FFFFFF"/>
                </a:solidFill>
                <a:latin typeface="Tahoma"/>
                <a:cs typeface="Tahoma"/>
                <a:hlinkClick r:id="rId13"/>
              </a:rPr>
              <a:t> </a:t>
            </a:r>
            <a:r>
              <a:rPr sz="900" b="1" spc="-10" dirty="0">
                <a:solidFill>
                  <a:srgbClr val="FFFFFF"/>
                </a:solidFill>
                <a:latin typeface="Tahoma"/>
                <a:cs typeface="Tahoma"/>
                <a:hlinkClick r:id="rId13"/>
              </a:rPr>
              <a:t>fabrics.</a:t>
            </a:r>
            <a:endParaRPr sz="900">
              <a:latin typeface="Tahoma"/>
              <a:cs typeface="Tahoma"/>
            </a:endParaRPr>
          </a:p>
        </p:txBody>
      </p:sp>
      <p:pic>
        <p:nvPicPr>
          <p:cNvPr id="32" name="object 32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332312" y="7098484"/>
            <a:ext cx="2504354" cy="1883207"/>
          </a:xfrm>
          <a:prstGeom prst="rect">
            <a:avLst/>
          </a:prstGeom>
        </p:spPr>
      </p:pic>
      <p:sp>
        <p:nvSpPr>
          <p:cNvPr id="33" name="object 33"/>
          <p:cNvSpPr txBox="1"/>
          <p:nvPr/>
        </p:nvSpPr>
        <p:spPr>
          <a:xfrm>
            <a:off x="4454275" y="7706531"/>
            <a:ext cx="588010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95" dirty="0">
                <a:solidFill>
                  <a:srgbClr val="FFFFFF"/>
                </a:solidFill>
                <a:latin typeface="Tahoma"/>
                <a:cs typeface="Tahoma"/>
              </a:rPr>
              <a:t>In</a:t>
            </a:r>
            <a:r>
              <a:rPr sz="900" b="1" spc="-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b="1" spc="-10" dirty="0">
                <a:solidFill>
                  <a:srgbClr val="FFFFFF"/>
                </a:solidFill>
                <a:latin typeface="Tahoma"/>
                <a:cs typeface="Tahoma"/>
              </a:rPr>
              <a:t>Music...</a:t>
            </a:r>
            <a:endParaRPr sz="900">
              <a:latin typeface="Tahoma"/>
              <a:cs typeface="Tahoma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3998981" y="7934987"/>
            <a:ext cx="1498600" cy="39116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5080" algn="ctr">
              <a:lnSpc>
                <a:spcPts val="900"/>
              </a:lnSpc>
              <a:spcBef>
                <a:spcPts val="280"/>
              </a:spcBef>
            </a:pPr>
            <a:r>
              <a:rPr sz="900" b="1" spc="-10" dirty="0">
                <a:solidFill>
                  <a:srgbClr val="FFFFFF"/>
                </a:solidFill>
                <a:latin typeface="Tahoma"/>
                <a:cs typeface="Tahoma"/>
              </a:rPr>
              <a:t>we</a:t>
            </a:r>
            <a:r>
              <a:rPr sz="900" b="1" spc="-3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b="1" spc="-10" dirty="0">
                <a:solidFill>
                  <a:srgbClr val="FFFFFF"/>
                </a:solidFill>
                <a:latin typeface="Tahoma"/>
                <a:cs typeface="Tahoma"/>
              </a:rPr>
              <a:t>will</a:t>
            </a:r>
            <a:r>
              <a:rPr sz="900" b="1" spc="-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b="1" dirty="0">
                <a:solidFill>
                  <a:srgbClr val="FFFFFF"/>
                </a:solidFill>
                <a:latin typeface="Tahoma"/>
                <a:cs typeface="Tahoma"/>
              </a:rPr>
              <a:t>be</a:t>
            </a:r>
            <a:r>
              <a:rPr sz="900" b="1" spc="-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b="1" spc="-20" dirty="0">
                <a:solidFill>
                  <a:srgbClr val="FFFFFF"/>
                </a:solidFill>
                <a:latin typeface="Tahoma"/>
                <a:cs typeface="Tahoma"/>
              </a:rPr>
              <a:t>learning</a:t>
            </a:r>
            <a:r>
              <a:rPr sz="900" b="1" spc="-3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b="1" spc="-10" dirty="0">
                <a:solidFill>
                  <a:srgbClr val="FFFFFF"/>
                </a:solidFill>
                <a:latin typeface="Tahoma"/>
                <a:cs typeface="Tahoma"/>
              </a:rPr>
              <a:t>how</a:t>
            </a:r>
            <a:r>
              <a:rPr sz="900" b="1" spc="-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Tahoma"/>
                <a:cs typeface="Tahoma"/>
              </a:rPr>
              <a:t>to </a:t>
            </a:r>
            <a:r>
              <a:rPr sz="900" b="1" dirty="0">
                <a:solidFill>
                  <a:srgbClr val="FFFFFF"/>
                </a:solidFill>
                <a:latin typeface="Tahoma"/>
                <a:cs typeface="Tahoma"/>
              </a:rPr>
              <a:t>play</a:t>
            </a:r>
            <a:r>
              <a:rPr sz="900" b="1" spc="-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b="1" spc="-10" dirty="0">
                <a:solidFill>
                  <a:srgbClr val="FFFFFF"/>
                </a:solidFill>
                <a:latin typeface="Tahoma"/>
                <a:cs typeface="Tahoma"/>
              </a:rPr>
              <a:t>tuned</a:t>
            </a:r>
            <a:r>
              <a:rPr sz="900" b="1" spc="-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b="1" spc="-10" dirty="0">
                <a:solidFill>
                  <a:srgbClr val="FFFFFF"/>
                </a:solidFill>
                <a:latin typeface="Tahoma"/>
                <a:cs typeface="Tahoma"/>
              </a:rPr>
              <a:t>and</a:t>
            </a:r>
            <a:r>
              <a:rPr sz="900" b="1" spc="-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b="1" spc="-10" dirty="0">
                <a:solidFill>
                  <a:srgbClr val="FFFFFF"/>
                </a:solidFill>
                <a:latin typeface="Tahoma"/>
                <a:cs typeface="Tahoma"/>
              </a:rPr>
              <a:t>untuned instruments.</a:t>
            </a:r>
            <a:endParaRPr sz="900">
              <a:latin typeface="Tahoma"/>
              <a:cs typeface="Tahoma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897324" y="8364674"/>
            <a:ext cx="407670" cy="163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95" dirty="0">
                <a:solidFill>
                  <a:srgbClr val="FFFFFF"/>
                </a:solidFill>
                <a:latin typeface="Tahoma"/>
                <a:cs typeface="Tahoma"/>
              </a:rPr>
              <a:t>In</a:t>
            </a:r>
            <a:r>
              <a:rPr sz="900" b="1" spc="-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b="1" spc="-10" dirty="0">
                <a:solidFill>
                  <a:srgbClr val="FFFFFF"/>
                </a:solidFill>
                <a:latin typeface="Tahoma"/>
                <a:cs typeface="Tahoma"/>
              </a:rPr>
              <a:t>PE...</a:t>
            </a:r>
            <a:endParaRPr sz="900">
              <a:latin typeface="Tahoma"/>
              <a:cs typeface="Tahoma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56937" y="8593891"/>
            <a:ext cx="1088390" cy="621665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065" marR="5080" algn="ctr">
              <a:lnSpc>
                <a:spcPts val="900"/>
              </a:lnSpc>
              <a:spcBef>
                <a:spcPts val="280"/>
              </a:spcBef>
            </a:pPr>
            <a:r>
              <a:rPr sz="900" b="1" dirty="0">
                <a:solidFill>
                  <a:srgbClr val="FFFFFF"/>
                </a:solidFill>
                <a:latin typeface="Tahoma"/>
                <a:cs typeface="Tahoma"/>
              </a:rPr>
              <a:t>we</a:t>
            </a:r>
            <a:r>
              <a:rPr sz="900" b="1" spc="-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b="1" spc="-10" dirty="0">
                <a:solidFill>
                  <a:srgbClr val="FFFFFF"/>
                </a:solidFill>
                <a:latin typeface="Tahoma"/>
                <a:cs typeface="Tahoma"/>
              </a:rPr>
              <a:t>will</a:t>
            </a:r>
            <a:r>
              <a:rPr sz="900" b="1" spc="-3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b="1" dirty="0">
                <a:solidFill>
                  <a:srgbClr val="FFFFFF"/>
                </a:solidFill>
                <a:latin typeface="Tahoma"/>
                <a:cs typeface="Tahoma"/>
              </a:rPr>
              <a:t>be</a:t>
            </a:r>
            <a:r>
              <a:rPr sz="900" b="1" spc="-3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b="1" spc="-20" dirty="0">
                <a:solidFill>
                  <a:srgbClr val="FFFFFF"/>
                </a:solidFill>
                <a:latin typeface="Tahoma"/>
                <a:cs typeface="Tahoma"/>
              </a:rPr>
              <a:t>learning </a:t>
            </a:r>
            <a:r>
              <a:rPr sz="900" b="1" dirty="0">
                <a:solidFill>
                  <a:srgbClr val="FFFFFF"/>
                </a:solidFill>
                <a:latin typeface="Tahoma"/>
                <a:cs typeface="Tahoma"/>
              </a:rPr>
              <a:t>to</a:t>
            </a:r>
            <a:r>
              <a:rPr sz="900" b="1" spc="-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b="1" spc="-10" dirty="0">
                <a:solidFill>
                  <a:srgbClr val="FFFFFF"/>
                </a:solidFill>
                <a:latin typeface="Tahoma"/>
                <a:cs typeface="Tahoma"/>
              </a:rPr>
              <a:t>explore</a:t>
            </a:r>
            <a:r>
              <a:rPr sz="900" b="1" spc="-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b="1" spc="-20" dirty="0">
                <a:solidFill>
                  <a:srgbClr val="FFFFFF"/>
                </a:solidFill>
                <a:latin typeface="Tahoma"/>
                <a:cs typeface="Tahoma"/>
              </a:rPr>
              <a:t>ways</a:t>
            </a:r>
            <a:r>
              <a:rPr sz="900" b="1" spc="-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Tahoma"/>
                <a:cs typeface="Tahoma"/>
              </a:rPr>
              <a:t>to </a:t>
            </a:r>
            <a:r>
              <a:rPr sz="900" b="1" spc="-20" dirty="0">
                <a:solidFill>
                  <a:srgbClr val="FFFFFF"/>
                </a:solidFill>
                <a:latin typeface="Tahoma"/>
                <a:cs typeface="Tahoma"/>
              </a:rPr>
              <a:t>jump</a:t>
            </a:r>
            <a:r>
              <a:rPr sz="900" b="1" spc="-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b="1" dirty="0">
                <a:solidFill>
                  <a:srgbClr val="FFFFFF"/>
                </a:solidFill>
                <a:latin typeface="Tahoma"/>
                <a:cs typeface="Tahoma"/>
              </a:rPr>
              <a:t>both</a:t>
            </a:r>
            <a:r>
              <a:rPr sz="900" b="1" spc="-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b="1" dirty="0">
                <a:solidFill>
                  <a:srgbClr val="FFFFFF"/>
                </a:solidFill>
                <a:latin typeface="Tahoma"/>
                <a:cs typeface="Tahoma"/>
              </a:rPr>
              <a:t>on</a:t>
            </a:r>
            <a:r>
              <a:rPr sz="900" b="1" spc="-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Tahoma"/>
                <a:cs typeface="Tahoma"/>
              </a:rPr>
              <a:t>the </a:t>
            </a:r>
            <a:r>
              <a:rPr sz="900" b="1" spc="-10" dirty="0">
                <a:solidFill>
                  <a:srgbClr val="FFFFFF"/>
                </a:solidFill>
                <a:latin typeface="Tahoma"/>
                <a:cs typeface="Tahoma"/>
              </a:rPr>
              <a:t>floor</a:t>
            </a:r>
            <a:r>
              <a:rPr sz="900" b="1" spc="-4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b="1" dirty="0">
                <a:solidFill>
                  <a:srgbClr val="FFFFFF"/>
                </a:solidFill>
                <a:latin typeface="Tahoma"/>
                <a:cs typeface="Tahoma"/>
              </a:rPr>
              <a:t>and</a:t>
            </a:r>
            <a:r>
              <a:rPr sz="900" b="1" spc="-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00" b="1" spc="-25" dirty="0">
                <a:solidFill>
                  <a:srgbClr val="FFFFFF"/>
                </a:solidFill>
                <a:latin typeface="Tahoma"/>
                <a:cs typeface="Tahoma"/>
              </a:rPr>
              <a:t>on </a:t>
            </a:r>
            <a:r>
              <a:rPr sz="900" b="1" spc="-10" dirty="0">
                <a:solidFill>
                  <a:srgbClr val="FFFFFF"/>
                </a:solidFill>
                <a:latin typeface="Tahoma"/>
                <a:cs typeface="Tahoma"/>
              </a:rPr>
              <a:t>apparatus.</a:t>
            </a:r>
            <a:endParaRPr sz="900">
              <a:latin typeface="Tahoma"/>
              <a:cs typeface="Tahoma"/>
            </a:endParaRPr>
          </a:p>
        </p:txBody>
      </p:sp>
      <p:grpSp>
        <p:nvGrpSpPr>
          <p:cNvPr id="37" name="object 37"/>
          <p:cNvGrpSpPr/>
          <p:nvPr/>
        </p:nvGrpSpPr>
        <p:grpSpPr>
          <a:xfrm>
            <a:off x="1863405" y="91667"/>
            <a:ext cx="3541395" cy="9312275"/>
            <a:chOff x="1863405" y="91667"/>
            <a:chExt cx="3541395" cy="9312275"/>
          </a:xfrm>
        </p:grpSpPr>
        <p:sp>
          <p:nvSpPr>
            <p:cNvPr id="38" name="object 38"/>
            <p:cNvSpPr/>
            <p:nvPr/>
          </p:nvSpPr>
          <p:spPr>
            <a:xfrm>
              <a:off x="1880999" y="8721437"/>
              <a:ext cx="629920" cy="682625"/>
            </a:xfrm>
            <a:custGeom>
              <a:avLst/>
              <a:gdLst/>
              <a:ahLst/>
              <a:cxnLst/>
              <a:rect l="l" t="t" r="r" b="b"/>
              <a:pathLst>
                <a:path w="629919" h="682625">
                  <a:moveTo>
                    <a:pt x="318790" y="682082"/>
                  </a:moveTo>
                  <a:lnTo>
                    <a:pt x="177195" y="597935"/>
                  </a:lnTo>
                  <a:lnTo>
                    <a:pt x="165691" y="591715"/>
                  </a:lnTo>
                  <a:lnTo>
                    <a:pt x="154338" y="585191"/>
                  </a:lnTo>
                  <a:lnTo>
                    <a:pt x="143289" y="578364"/>
                  </a:lnTo>
                  <a:lnTo>
                    <a:pt x="132694" y="571234"/>
                  </a:lnTo>
                  <a:lnTo>
                    <a:pt x="131885" y="571234"/>
                  </a:lnTo>
                  <a:lnTo>
                    <a:pt x="94583" y="539648"/>
                  </a:lnTo>
                  <a:lnTo>
                    <a:pt x="62451" y="502759"/>
                  </a:lnTo>
                  <a:lnTo>
                    <a:pt x="36207" y="461194"/>
                  </a:lnTo>
                  <a:lnTo>
                    <a:pt x="16571" y="415584"/>
                  </a:lnTo>
                  <a:lnTo>
                    <a:pt x="4262" y="366558"/>
                  </a:lnTo>
                  <a:lnTo>
                    <a:pt x="0" y="314745"/>
                  </a:lnTo>
                  <a:lnTo>
                    <a:pt x="3409" y="268205"/>
                  </a:lnTo>
                  <a:lnTo>
                    <a:pt x="13315" y="223795"/>
                  </a:lnTo>
                  <a:lnTo>
                    <a:pt x="29232" y="182000"/>
                  </a:lnTo>
                  <a:lnTo>
                    <a:pt x="50674" y="143305"/>
                  </a:lnTo>
                  <a:lnTo>
                    <a:pt x="77157" y="108196"/>
                  </a:lnTo>
                  <a:lnTo>
                    <a:pt x="108196" y="77157"/>
                  </a:lnTo>
                  <a:lnTo>
                    <a:pt x="143305" y="50674"/>
                  </a:lnTo>
                  <a:lnTo>
                    <a:pt x="182000" y="29232"/>
                  </a:lnTo>
                  <a:lnTo>
                    <a:pt x="223795" y="13315"/>
                  </a:lnTo>
                  <a:lnTo>
                    <a:pt x="268205" y="3409"/>
                  </a:lnTo>
                  <a:lnTo>
                    <a:pt x="314745" y="0"/>
                  </a:lnTo>
                  <a:lnTo>
                    <a:pt x="361285" y="3409"/>
                  </a:lnTo>
                  <a:lnTo>
                    <a:pt x="405695" y="13315"/>
                  </a:lnTo>
                  <a:lnTo>
                    <a:pt x="447490" y="29232"/>
                  </a:lnTo>
                  <a:lnTo>
                    <a:pt x="486185" y="50674"/>
                  </a:lnTo>
                  <a:lnTo>
                    <a:pt x="521294" y="77157"/>
                  </a:lnTo>
                  <a:lnTo>
                    <a:pt x="552332" y="108196"/>
                  </a:lnTo>
                  <a:lnTo>
                    <a:pt x="578816" y="143305"/>
                  </a:lnTo>
                  <a:lnTo>
                    <a:pt x="600258" y="182000"/>
                  </a:lnTo>
                  <a:lnTo>
                    <a:pt x="616175" y="223795"/>
                  </a:lnTo>
                  <a:lnTo>
                    <a:pt x="626080" y="268205"/>
                  </a:lnTo>
                  <a:lnTo>
                    <a:pt x="629490" y="314745"/>
                  </a:lnTo>
                  <a:lnTo>
                    <a:pt x="625227" y="366558"/>
                  </a:lnTo>
                  <a:lnTo>
                    <a:pt x="612918" y="415584"/>
                  </a:lnTo>
                  <a:lnTo>
                    <a:pt x="593282" y="461194"/>
                  </a:lnTo>
                  <a:lnTo>
                    <a:pt x="567038" y="502759"/>
                  </a:lnTo>
                  <a:lnTo>
                    <a:pt x="534906" y="539648"/>
                  </a:lnTo>
                  <a:lnTo>
                    <a:pt x="497605" y="571234"/>
                  </a:lnTo>
                  <a:lnTo>
                    <a:pt x="496795" y="572043"/>
                  </a:lnTo>
                  <a:lnTo>
                    <a:pt x="488413" y="577833"/>
                  </a:lnTo>
                  <a:lnTo>
                    <a:pt x="480107" y="583168"/>
                  </a:lnTo>
                  <a:lnTo>
                    <a:pt x="471650" y="588200"/>
                  </a:lnTo>
                  <a:lnTo>
                    <a:pt x="462813" y="593080"/>
                  </a:lnTo>
                  <a:lnTo>
                    <a:pt x="318790" y="682082"/>
                  </a:lnTo>
                  <a:close/>
                </a:path>
              </a:pathLst>
            </a:custGeom>
            <a:solidFill>
              <a:srgbClr val="B7272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9" name="object 39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4646104" y="91667"/>
              <a:ext cx="758585" cy="749357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2920790" y="2271706"/>
              <a:ext cx="118701" cy="433879"/>
            </a:xfrm>
            <a:prstGeom prst="rect">
              <a:avLst/>
            </a:prstGeom>
          </p:spPr>
        </p:pic>
        <p:sp>
          <p:nvSpPr>
            <p:cNvPr id="41" name="object 41"/>
            <p:cNvSpPr/>
            <p:nvPr/>
          </p:nvSpPr>
          <p:spPr>
            <a:xfrm>
              <a:off x="2928448" y="2280301"/>
              <a:ext cx="103505" cy="10795"/>
            </a:xfrm>
            <a:custGeom>
              <a:avLst/>
              <a:gdLst/>
              <a:ahLst/>
              <a:cxnLst/>
              <a:rect l="l" t="t" r="r" b="b"/>
              <a:pathLst>
                <a:path w="103505" h="10794">
                  <a:moveTo>
                    <a:pt x="103385" y="10175"/>
                  </a:moveTo>
                  <a:lnTo>
                    <a:pt x="101436" y="8452"/>
                  </a:lnTo>
                  <a:lnTo>
                    <a:pt x="98903" y="7367"/>
                  </a:lnTo>
                  <a:lnTo>
                    <a:pt x="7281" y="7367"/>
                  </a:lnTo>
                  <a:lnTo>
                    <a:pt x="4486" y="7367"/>
                  </a:lnTo>
                  <a:lnTo>
                    <a:pt x="1960" y="8452"/>
                  </a:lnTo>
                  <a:lnTo>
                    <a:pt x="0" y="10175"/>
                  </a:lnTo>
                  <a:lnTo>
                    <a:pt x="458" y="4510"/>
                  </a:lnTo>
                  <a:lnTo>
                    <a:pt x="5190" y="0"/>
                  </a:lnTo>
                  <a:lnTo>
                    <a:pt x="98203" y="0"/>
                  </a:lnTo>
                  <a:lnTo>
                    <a:pt x="102930" y="4506"/>
                  </a:lnTo>
                  <a:lnTo>
                    <a:pt x="103385" y="10175"/>
                  </a:lnTo>
                  <a:close/>
                </a:path>
              </a:pathLst>
            </a:custGeom>
            <a:solidFill>
              <a:srgbClr val="FFA06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2" name="object 42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3027212" y="2271706"/>
              <a:ext cx="12279" cy="427990"/>
            </a:xfrm>
            <a:prstGeom prst="rect">
              <a:avLst/>
            </a:prstGeom>
          </p:spPr>
        </p:pic>
        <p:sp>
          <p:nvSpPr>
            <p:cNvPr id="43" name="object 43"/>
            <p:cNvSpPr/>
            <p:nvPr/>
          </p:nvSpPr>
          <p:spPr>
            <a:xfrm>
              <a:off x="3027212" y="2282377"/>
              <a:ext cx="5080" cy="8255"/>
            </a:xfrm>
            <a:custGeom>
              <a:avLst/>
              <a:gdLst/>
              <a:ahLst/>
              <a:cxnLst/>
              <a:rect l="l" t="t" r="r" b="b"/>
              <a:pathLst>
                <a:path w="5080" h="8255">
                  <a:moveTo>
                    <a:pt x="4621" y="8100"/>
                  </a:moveTo>
                  <a:lnTo>
                    <a:pt x="3315" y="6946"/>
                  </a:lnTo>
                  <a:lnTo>
                    <a:pt x="1731" y="6115"/>
                  </a:lnTo>
                  <a:lnTo>
                    <a:pt x="0" y="5669"/>
                  </a:lnTo>
                  <a:lnTo>
                    <a:pt x="0" y="0"/>
                  </a:lnTo>
                  <a:lnTo>
                    <a:pt x="2578" y="1850"/>
                  </a:lnTo>
                  <a:lnTo>
                    <a:pt x="4351" y="4760"/>
                  </a:lnTo>
                  <a:lnTo>
                    <a:pt x="4621" y="8100"/>
                  </a:lnTo>
                  <a:close/>
                </a:path>
              </a:pathLst>
            </a:custGeom>
            <a:solidFill>
              <a:srgbClr val="FF5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2937154" y="2325534"/>
              <a:ext cx="86360" cy="160020"/>
            </a:xfrm>
            <a:custGeom>
              <a:avLst/>
              <a:gdLst/>
              <a:ahLst/>
              <a:cxnLst/>
              <a:rect l="l" t="t" r="r" b="b"/>
              <a:pathLst>
                <a:path w="86360" h="160019">
                  <a:moveTo>
                    <a:pt x="85953" y="153530"/>
                  </a:moveTo>
                  <a:lnTo>
                    <a:pt x="84124" y="151701"/>
                  </a:lnTo>
                  <a:lnTo>
                    <a:pt x="1828" y="151701"/>
                  </a:lnTo>
                  <a:lnTo>
                    <a:pt x="0" y="153530"/>
                  </a:lnTo>
                  <a:lnTo>
                    <a:pt x="0" y="158051"/>
                  </a:lnTo>
                  <a:lnTo>
                    <a:pt x="1828" y="159880"/>
                  </a:lnTo>
                  <a:lnTo>
                    <a:pt x="4089" y="159880"/>
                  </a:lnTo>
                  <a:lnTo>
                    <a:pt x="84124" y="159880"/>
                  </a:lnTo>
                  <a:lnTo>
                    <a:pt x="85953" y="158051"/>
                  </a:lnTo>
                  <a:lnTo>
                    <a:pt x="85953" y="153530"/>
                  </a:lnTo>
                  <a:close/>
                </a:path>
                <a:path w="86360" h="160019">
                  <a:moveTo>
                    <a:pt x="85953" y="87337"/>
                  </a:moveTo>
                  <a:lnTo>
                    <a:pt x="84124" y="85509"/>
                  </a:lnTo>
                  <a:lnTo>
                    <a:pt x="1828" y="85509"/>
                  </a:lnTo>
                  <a:lnTo>
                    <a:pt x="0" y="87337"/>
                  </a:lnTo>
                  <a:lnTo>
                    <a:pt x="0" y="91859"/>
                  </a:lnTo>
                  <a:lnTo>
                    <a:pt x="1828" y="93687"/>
                  </a:lnTo>
                  <a:lnTo>
                    <a:pt x="4089" y="93687"/>
                  </a:lnTo>
                  <a:lnTo>
                    <a:pt x="84124" y="93687"/>
                  </a:lnTo>
                  <a:lnTo>
                    <a:pt x="85953" y="91859"/>
                  </a:lnTo>
                  <a:lnTo>
                    <a:pt x="85953" y="87337"/>
                  </a:lnTo>
                  <a:close/>
                </a:path>
                <a:path w="86360" h="160019">
                  <a:moveTo>
                    <a:pt x="85953" y="68021"/>
                  </a:moveTo>
                  <a:lnTo>
                    <a:pt x="84124" y="66179"/>
                  </a:lnTo>
                  <a:lnTo>
                    <a:pt x="1828" y="66179"/>
                  </a:lnTo>
                  <a:lnTo>
                    <a:pt x="0" y="68021"/>
                  </a:lnTo>
                  <a:lnTo>
                    <a:pt x="0" y="72542"/>
                  </a:lnTo>
                  <a:lnTo>
                    <a:pt x="1828" y="74371"/>
                  </a:lnTo>
                  <a:lnTo>
                    <a:pt x="4089" y="74371"/>
                  </a:lnTo>
                  <a:lnTo>
                    <a:pt x="84124" y="74371"/>
                  </a:lnTo>
                  <a:lnTo>
                    <a:pt x="85953" y="72542"/>
                  </a:lnTo>
                  <a:lnTo>
                    <a:pt x="85953" y="68021"/>
                  </a:lnTo>
                  <a:close/>
                </a:path>
                <a:path w="86360" h="160019">
                  <a:moveTo>
                    <a:pt x="85953" y="21145"/>
                  </a:moveTo>
                  <a:lnTo>
                    <a:pt x="84124" y="19316"/>
                  </a:lnTo>
                  <a:lnTo>
                    <a:pt x="1828" y="19316"/>
                  </a:lnTo>
                  <a:lnTo>
                    <a:pt x="0" y="21145"/>
                  </a:lnTo>
                  <a:lnTo>
                    <a:pt x="0" y="25679"/>
                  </a:lnTo>
                  <a:lnTo>
                    <a:pt x="1828" y="27495"/>
                  </a:lnTo>
                  <a:lnTo>
                    <a:pt x="4089" y="27495"/>
                  </a:lnTo>
                  <a:lnTo>
                    <a:pt x="84124" y="27495"/>
                  </a:lnTo>
                  <a:lnTo>
                    <a:pt x="85953" y="25666"/>
                  </a:lnTo>
                  <a:lnTo>
                    <a:pt x="85953" y="21145"/>
                  </a:lnTo>
                  <a:close/>
                </a:path>
                <a:path w="86360" h="160019">
                  <a:moveTo>
                    <a:pt x="85953" y="1828"/>
                  </a:moveTo>
                  <a:lnTo>
                    <a:pt x="84124" y="0"/>
                  </a:lnTo>
                  <a:lnTo>
                    <a:pt x="1828" y="0"/>
                  </a:lnTo>
                  <a:lnTo>
                    <a:pt x="0" y="1828"/>
                  </a:lnTo>
                  <a:lnTo>
                    <a:pt x="0" y="6350"/>
                  </a:lnTo>
                  <a:lnTo>
                    <a:pt x="1828" y="8178"/>
                  </a:lnTo>
                  <a:lnTo>
                    <a:pt x="4089" y="8178"/>
                  </a:lnTo>
                  <a:lnTo>
                    <a:pt x="84124" y="8178"/>
                  </a:lnTo>
                  <a:lnTo>
                    <a:pt x="85953" y="6350"/>
                  </a:lnTo>
                  <a:lnTo>
                    <a:pt x="85953" y="1828"/>
                  </a:lnTo>
                  <a:close/>
                </a:path>
                <a:path w="86360" h="160019">
                  <a:moveTo>
                    <a:pt x="85966" y="134200"/>
                  </a:moveTo>
                  <a:lnTo>
                    <a:pt x="84124" y="132372"/>
                  </a:lnTo>
                  <a:lnTo>
                    <a:pt x="1828" y="132372"/>
                  </a:lnTo>
                  <a:lnTo>
                    <a:pt x="0" y="134200"/>
                  </a:lnTo>
                  <a:lnTo>
                    <a:pt x="0" y="138722"/>
                  </a:lnTo>
                  <a:lnTo>
                    <a:pt x="1828" y="140563"/>
                  </a:lnTo>
                  <a:lnTo>
                    <a:pt x="4089" y="140563"/>
                  </a:lnTo>
                  <a:lnTo>
                    <a:pt x="84124" y="140563"/>
                  </a:lnTo>
                  <a:lnTo>
                    <a:pt x="85966" y="138722"/>
                  </a:lnTo>
                  <a:lnTo>
                    <a:pt x="85966" y="134200"/>
                  </a:lnTo>
                  <a:close/>
                </a:path>
              </a:pathLst>
            </a:custGeom>
            <a:solidFill>
              <a:srgbClr val="FFC4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5" name="object 45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2945329" y="2611438"/>
              <a:ext cx="73080" cy="80416"/>
            </a:xfrm>
            <a:prstGeom prst="rect">
              <a:avLst/>
            </a:prstGeom>
          </p:spPr>
        </p:pic>
        <p:pic>
          <p:nvPicPr>
            <p:cNvPr id="46" name="object 46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2785716" y="2357662"/>
              <a:ext cx="135074" cy="347923"/>
            </a:xfrm>
            <a:prstGeom prst="rect">
              <a:avLst/>
            </a:prstGeom>
          </p:spPr>
        </p:pic>
        <p:sp>
          <p:nvSpPr>
            <p:cNvPr id="47" name="object 47"/>
            <p:cNvSpPr/>
            <p:nvPr/>
          </p:nvSpPr>
          <p:spPr>
            <a:xfrm>
              <a:off x="2793374" y="2366254"/>
              <a:ext cx="115570" cy="10795"/>
            </a:xfrm>
            <a:custGeom>
              <a:avLst/>
              <a:gdLst/>
              <a:ahLst/>
              <a:cxnLst/>
              <a:rect l="l" t="t" r="r" b="b"/>
              <a:pathLst>
                <a:path w="115569" h="10794">
                  <a:moveTo>
                    <a:pt x="0" y="10175"/>
                  </a:moveTo>
                  <a:lnTo>
                    <a:pt x="115136" y="10175"/>
                  </a:lnTo>
                  <a:lnTo>
                    <a:pt x="115136" y="0"/>
                  </a:lnTo>
                  <a:lnTo>
                    <a:pt x="0" y="0"/>
                  </a:lnTo>
                  <a:lnTo>
                    <a:pt x="0" y="10175"/>
                  </a:lnTo>
                  <a:close/>
                </a:path>
              </a:pathLst>
            </a:custGeom>
            <a:solidFill>
              <a:srgbClr val="A6A6A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8" name="object 48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2908511" y="2358066"/>
              <a:ext cx="12279" cy="347980"/>
            </a:xfrm>
            <a:prstGeom prst="rect">
              <a:avLst/>
            </a:prstGeom>
          </p:spPr>
        </p:pic>
        <p:sp>
          <p:nvSpPr>
            <p:cNvPr id="49" name="object 49"/>
            <p:cNvSpPr/>
            <p:nvPr/>
          </p:nvSpPr>
          <p:spPr>
            <a:xfrm>
              <a:off x="2908511" y="2368333"/>
              <a:ext cx="5080" cy="8255"/>
            </a:xfrm>
            <a:custGeom>
              <a:avLst/>
              <a:gdLst/>
              <a:ahLst/>
              <a:cxnLst/>
              <a:rect l="l" t="t" r="r" b="b"/>
              <a:pathLst>
                <a:path w="5080" h="8255">
                  <a:moveTo>
                    <a:pt x="4621" y="8100"/>
                  </a:moveTo>
                  <a:lnTo>
                    <a:pt x="3315" y="6950"/>
                  </a:lnTo>
                  <a:lnTo>
                    <a:pt x="1731" y="6115"/>
                  </a:lnTo>
                  <a:lnTo>
                    <a:pt x="0" y="5669"/>
                  </a:lnTo>
                  <a:lnTo>
                    <a:pt x="0" y="0"/>
                  </a:lnTo>
                  <a:lnTo>
                    <a:pt x="2578" y="1850"/>
                  </a:lnTo>
                  <a:lnTo>
                    <a:pt x="4351" y="4760"/>
                  </a:lnTo>
                  <a:lnTo>
                    <a:pt x="4621" y="8100"/>
                  </a:lnTo>
                  <a:close/>
                </a:path>
              </a:pathLst>
            </a:custGeom>
            <a:solidFill>
              <a:srgbClr val="8082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2802077" y="2411487"/>
              <a:ext cx="102870" cy="35560"/>
            </a:xfrm>
            <a:custGeom>
              <a:avLst/>
              <a:gdLst/>
              <a:ahLst/>
              <a:cxnLst/>
              <a:rect l="l" t="t" r="r" b="b"/>
              <a:pathLst>
                <a:path w="102869" h="35560">
                  <a:moveTo>
                    <a:pt x="102336" y="28702"/>
                  </a:moveTo>
                  <a:lnTo>
                    <a:pt x="100507" y="26860"/>
                  </a:lnTo>
                  <a:lnTo>
                    <a:pt x="1841" y="26860"/>
                  </a:lnTo>
                  <a:lnTo>
                    <a:pt x="0" y="28702"/>
                  </a:lnTo>
                  <a:lnTo>
                    <a:pt x="0" y="33223"/>
                  </a:lnTo>
                  <a:lnTo>
                    <a:pt x="1841" y="35052"/>
                  </a:lnTo>
                  <a:lnTo>
                    <a:pt x="4102" y="35052"/>
                  </a:lnTo>
                  <a:lnTo>
                    <a:pt x="100495" y="35052"/>
                  </a:lnTo>
                  <a:lnTo>
                    <a:pt x="102336" y="33223"/>
                  </a:lnTo>
                  <a:lnTo>
                    <a:pt x="102336" y="28702"/>
                  </a:lnTo>
                  <a:close/>
                </a:path>
                <a:path w="102869" h="35560">
                  <a:moveTo>
                    <a:pt x="102336" y="1828"/>
                  </a:moveTo>
                  <a:lnTo>
                    <a:pt x="100495" y="0"/>
                  </a:lnTo>
                  <a:lnTo>
                    <a:pt x="1841" y="0"/>
                  </a:lnTo>
                  <a:lnTo>
                    <a:pt x="0" y="1828"/>
                  </a:lnTo>
                  <a:lnTo>
                    <a:pt x="0" y="6350"/>
                  </a:lnTo>
                  <a:lnTo>
                    <a:pt x="1841" y="8191"/>
                  </a:lnTo>
                  <a:lnTo>
                    <a:pt x="4102" y="8191"/>
                  </a:lnTo>
                  <a:lnTo>
                    <a:pt x="100507" y="8178"/>
                  </a:lnTo>
                  <a:lnTo>
                    <a:pt x="102336" y="6350"/>
                  </a:lnTo>
                  <a:lnTo>
                    <a:pt x="102336" y="1828"/>
                  </a:lnTo>
                  <a:close/>
                </a:path>
              </a:pathLst>
            </a:custGeom>
            <a:solidFill>
              <a:srgbClr val="C8D2D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1" name="object 51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3039492" y="2308544"/>
              <a:ext cx="94142" cy="397041"/>
            </a:xfrm>
            <a:prstGeom prst="rect">
              <a:avLst/>
            </a:prstGeom>
          </p:spPr>
        </p:pic>
        <p:sp>
          <p:nvSpPr>
            <p:cNvPr id="52" name="object 52"/>
            <p:cNvSpPr/>
            <p:nvPr/>
          </p:nvSpPr>
          <p:spPr>
            <a:xfrm>
              <a:off x="3047150" y="2317140"/>
              <a:ext cx="79375" cy="10795"/>
            </a:xfrm>
            <a:custGeom>
              <a:avLst/>
              <a:gdLst/>
              <a:ahLst/>
              <a:cxnLst/>
              <a:rect l="l" t="t" r="r" b="b"/>
              <a:pathLst>
                <a:path w="79375" h="10794">
                  <a:moveTo>
                    <a:pt x="78826" y="10175"/>
                  </a:moveTo>
                  <a:lnTo>
                    <a:pt x="76877" y="8452"/>
                  </a:lnTo>
                  <a:lnTo>
                    <a:pt x="74344" y="7367"/>
                  </a:lnTo>
                  <a:lnTo>
                    <a:pt x="7281" y="7367"/>
                  </a:lnTo>
                  <a:lnTo>
                    <a:pt x="4486" y="7367"/>
                  </a:lnTo>
                  <a:lnTo>
                    <a:pt x="1960" y="8452"/>
                  </a:lnTo>
                  <a:lnTo>
                    <a:pt x="0" y="10175"/>
                  </a:lnTo>
                  <a:lnTo>
                    <a:pt x="458" y="4510"/>
                  </a:lnTo>
                  <a:lnTo>
                    <a:pt x="5190" y="0"/>
                  </a:lnTo>
                  <a:lnTo>
                    <a:pt x="73644" y="0"/>
                  </a:lnTo>
                  <a:lnTo>
                    <a:pt x="78371" y="4506"/>
                  </a:lnTo>
                  <a:lnTo>
                    <a:pt x="78826" y="10175"/>
                  </a:lnTo>
                  <a:close/>
                </a:path>
              </a:pathLst>
            </a:custGeom>
            <a:solidFill>
              <a:srgbClr val="C5ED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3" name="object 53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3121355" y="2308536"/>
              <a:ext cx="12279" cy="397509"/>
            </a:xfrm>
            <a:prstGeom prst="rect">
              <a:avLst/>
            </a:prstGeom>
          </p:spPr>
        </p:pic>
        <p:sp>
          <p:nvSpPr>
            <p:cNvPr id="54" name="object 54"/>
            <p:cNvSpPr/>
            <p:nvPr/>
          </p:nvSpPr>
          <p:spPr>
            <a:xfrm>
              <a:off x="3121355" y="2319215"/>
              <a:ext cx="5080" cy="8255"/>
            </a:xfrm>
            <a:custGeom>
              <a:avLst/>
              <a:gdLst/>
              <a:ahLst/>
              <a:cxnLst/>
              <a:rect l="l" t="t" r="r" b="b"/>
              <a:pathLst>
                <a:path w="5080" h="8255">
                  <a:moveTo>
                    <a:pt x="4621" y="8100"/>
                  </a:moveTo>
                  <a:lnTo>
                    <a:pt x="3315" y="6950"/>
                  </a:lnTo>
                  <a:lnTo>
                    <a:pt x="1731" y="6115"/>
                  </a:lnTo>
                  <a:lnTo>
                    <a:pt x="0" y="5669"/>
                  </a:lnTo>
                  <a:lnTo>
                    <a:pt x="0" y="0"/>
                  </a:lnTo>
                  <a:lnTo>
                    <a:pt x="2578" y="1850"/>
                  </a:lnTo>
                  <a:lnTo>
                    <a:pt x="4351" y="4760"/>
                  </a:lnTo>
                  <a:lnTo>
                    <a:pt x="4621" y="8100"/>
                  </a:lnTo>
                  <a:close/>
                </a:path>
              </a:pathLst>
            </a:custGeom>
            <a:solidFill>
              <a:srgbClr val="8ADB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3059430" y="2624428"/>
              <a:ext cx="54610" cy="54610"/>
            </a:xfrm>
            <a:custGeom>
              <a:avLst/>
              <a:gdLst/>
              <a:ahLst/>
              <a:cxnLst/>
              <a:rect l="l" t="t" r="r" b="b"/>
              <a:pathLst>
                <a:path w="54610" h="54610">
                  <a:moveTo>
                    <a:pt x="23393" y="27114"/>
                  </a:moveTo>
                  <a:lnTo>
                    <a:pt x="11658" y="15468"/>
                  </a:lnTo>
                  <a:lnTo>
                    <a:pt x="0" y="27114"/>
                  </a:lnTo>
                  <a:lnTo>
                    <a:pt x="11658" y="38811"/>
                  </a:lnTo>
                  <a:lnTo>
                    <a:pt x="23393" y="27114"/>
                  </a:lnTo>
                  <a:close/>
                </a:path>
                <a:path w="54610" h="54610">
                  <a:moveTo>
                    <a:pt x="38785" y="42583"/>
                  </a:moveTo>
                  <a:lnTo>
                    <a:pt x="27127" y="30937"/>
                  </a:lnTo>
                  <a:lnTo>
                    <a:pt x="15443" y="42583"/>
                  </a:lnTo>
                  <a:lnTo>
                    <a:pt x="27127" y="54292"/>
                  </a:lnTo>
                  <a:lnTo>
                    <a:pt x="38785" y="42583"/>
                  </a:lnTo>
                  <a:close/>
                </a:path>
                <a:path w="54610" h="54610">
                  <a:moveTo>
                    <a:pt x="38785" y="11760"/>
                  </a:moveTo>
                  <a:lnTo>
                    <a:pt x="27127" y="0"/>
                  </a:lnTo>
                  <a:lnTo>
                    <a:pt x="15430" y="11760"/>
                  </a:lnTo>
                  <a:lnTo>
                    <a:pt x="27127" y="23418"/>
                  </a:lnTo>
                  <a:lnTo>
                    <a:pt x="38785" y="11760"/>
                  </a:lnTo>
                  <a:close/>
                </a:path>
                <a:path w="54610" h="54610">
                  <a:moveTo>
                    <a:pt x="54254" y="27114"/>
                  </a:moveTo>
                  <a:lnTo>
                    <a:pt x="42595" y="15468"/>
                  </a:lnTo>
                  <a:lnTo>
                    <a:pt x="30822" y="27114"/>
                  </a:lnTo>
                  <a:lnTo>
                    <a:pt x="42595" y="38811"/>
                  </a:lnTo>
                  <a:lnTo>
                    <a:pt x="54254" y="27114"/>
                  </a:lnTo>
                  <a:close/>
                </a:path>
              </a:pathLst>
            </a:custGeom>
            <a:solidFill>
              <a:srgbClr val="C8D2D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3054324" y="2344634"/>
              <a:ext cx="61594" cy="66040"/>
            </a:xfrm>
            <a:custGeom>
              <a:avLst/>
              <a:gdLst/>
              <a:ahLst/>
              <a:cxnLst/>
              <a:rect l="l" t="t" r="r" b="b"/>
              <a:pathLst>
                <a:path w="61594" h="66039">
                  <a:moveTo>
                    <a:pt x="61391" y="59131"/>
                  </a:moveTo>
                  <a:lnTo>
                    <a:pt x="59563" y="57302"/>
                  </a:lnTo>
                  <a:lnTo>
                    <a:pt x="1828" y="57302"/>
                  </a:lnTo>
                  <a:lnTo>
                    <a:pt x="0" y="59131"/>
                  </a:lnTo>
                  <a:lnTo>
                    <a:pt x="0" y="63652"/>
                  </a:lnTo>
                  <a:lnTo>
                    <a:pt x="1828" y="65481"/>
                  </a:lnTo>
                  <a:lnTo>
                    <a:pt x="4089" y="65481"/>
                  </a:lnTo>
                  <a:lnTo>
                    <a:pt x="59563" y="65481"/>
                  </a:lnTo>
                  <a:lnTo>
                    <a:pt x="61391" y="63652"/>
                  </a:lnTo>
                  <a:lnTo>
                    <a:pt x="61391" y="59131"/>
                  </a:lnTo>
                  <a:close/>
                </a:path>
                <a:path w="61594" h="66039">
                  <a:moveTo>
                    <a:pt x="61404" y="30480"/>
                  </a:moveTo>
                  <a:lnTo>
                    <a:pt x="59563" y="28651"/>
                  </a:lnTo>
                  <a:lnTo>
                    <a:pt x="1828" y="28651"/>
                  </a:lnTo>
                  <a:lnTo>
                    <a:pt x="0" y="30480"/>
                  </a:lnTo>
                  <a:lnTo>
                    <a:pt x="0" y="35001"/>
                  </a:lnTo>
                  <a:lnTo>
                    <a:pt x="1828" y="36842"/>
                  </a:lnTo>
                  <a:lnTo>
                    <a:pt x="4102" y="36842"/>
                  </a:lnTo>
                  <a:lnTo>
                    <a:pt x="59563" y="36842"/>
                  </a:lnTo>
                  <a:lnTo>
                    <a:pt x="61404" y="35001"/>
                  </a:lnTo>
                  <a:lnTo>
                    <a:pt x="61404" y="30480"/>
                  </a:lnTo>
                  <a:close/>
                </a:path>
                <a:path w="61594" h="66039">
                  <a:moveTo>
                    <a:pt x="61404" y="1816"/>
                  </a:moveTo>
                  <a:lnTo>
                    <a:pt x="59563" y="0"/>
                  </a:lnTo>
                  <a:lnTo>
                    <a:pt x="1828" y="0"/>
                  </a:lnTo>
                  <a:lnTo>
                    <a:pt x="0" y="1816"/>
                  </a:lnTo>
                  <a:lnTo>
                    <a:pt x="0" y="6350"/>
                  </a:lnTo>
                  <a:lnTo>
                    <a:pt x="1828" y="8191"/>
                  </a:lnTo>
                  <a:lnTo>
                    <a:pt x="4102" y="8191"/>
                  </a:lnTo>
                  <a:lnTo>
                    <a:pt x="59563" y="8191"/>
                  </a:lnTo>
                  <a:lnTo>
                    <a:pt x="61404" y="6350"/>
                  </a:lnTo>
                  <a:lnTo>
                    <a:pt x="61404" y="181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7" name="object 57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3130164" y="2283469"/>
              <a:ext cx="177434" cy="423441"/>
            </a:xfrm>
            <a:prstGeom prst="rect">
              <a:avLst/>
            </a:prstGeom>
          </p:spPr>
        </p:pic>
        <p:sp>
          <p:nvSpPr>
            <p:cNvPr id="58" name="object 58"/>
            <p:cNvSpPr/>
            <p:nvPr/>
          </p:nvSpPr>
          <p:spPr>
            <a:xfrm>
              <a:off x="3140380" y="2308241"/>
              <a:ext cx="4445" cy="9525"/>
            </a:xfrm>
            <a:custGeom>
              <a:avLst/>
              <a:gdLst/>
              <a:ahLst/>
              <a:cxnLst/>
              <a:rect l="l" t="t" r="r" b="b"/>
              <a:pathLst>
                <a:path w="4444" h="9525">
                  <a:moveTo>
                    <a:pt x="609" y="9021"/>
                  </a:moveTo>
                  <a:lnTo>
                    <a:pt x="0" y="5726"/>
                  </a:lnTo>
                  <a:lnTo>
                    <a:pt x="957" y="2455"/>
                  </a:lnTo>
                  <a:lnTo>
                    <a:pt x="2979" y="0"/>
                  </a:lnTo>
                  <a:lnTo>
                    <a:pt x="4445" y="5480"/>
                  </a:lnTo>
                  <a:lnTo>
                    <a:pt x="2885" y="6364"/>
                  </a:lnTo>
                  <a:lnTo>
                    <a:pt x="1567" y="7572"/>
                  </a:lnTo>
                  <a:lnTo>
                    <a:pt x="609" y="9021"/>
                  </a:lnTo>
                  <a:close/>
                </a:path>
              </a:pathLst>
            </a:custGeom>
            <a:solidFill>
              <a:srgbClr val="A5C95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3154362" y="2321610"/>
              <a:ext cx="102235" cy="245745"/>
            </a:xfrm>
            <a:custGeom>
              <a:avLst/>
              <a:gdLst/>
              <a:ahLst/>
              <a:cxnLst/>
              <a:rect l="l" t="t" r="r" b="b"/>
              <a:pathLst>
                <a:path w="102235" h="245744">
                  <a:moveTo>
                    <a:pt x="40690" y="5664"/>
                  </a:moveTo>
                  <a:lnTo>
                    <a:pt x="39535" y="1295"/>
                  </a:lnTo>
                  <a:lnTo>
                    <a:pt x="37287" y="0"/>
                  </a:lnTo>
                  <a:lnTo>
                    <a:pt x="1295" y="9639"/>
                  </a:lnTo>
                  <a:lnTo>
                    <a:pt x="0" y="11887"/>
                  </a:lnTo>
                  <a:lnTo>
                    <a:pt x="1079" y="15900"/>
                  </a:lnTo>
                  <a:lnTo>
                    <a:pt x="2527" y="16967"/>
                  </a:lnTo>
                  <a:lnTo>
                    <a:pt x="5588" y="16967"/>
                  </a:lnTo>
                  <a:lnTo>
                    <a:pt x="39408" y="7912"/>
                  </a:lnTo>
                  <a:lnTo>
                    <a:pt x="40690" y="5664"/>
                  </a:lnTo>
                  <a:close/>
                </a:path>
                <a:path w="102235" h="245744">
                  <a:moveTo>
                    <a:pt x="71310" y="119900"/>
                  </a:moveTo>
                  <a:lnTo>
                    <a:pt x="70142" y="115519"/>
                  </a:lnTo>
                  <a:lnTo>
                    <a:pt x="67894" y="114223"/>
                  </a:lnTo>
                  <a:lnTo>
                    <a:pt x="31902" y="123863"/>
                  </a:lnTo>
                  <a:lnTo>
                    <a:pt x="30594" y="126111"/>
                  </a:lnTo>
                  <a:lnTo>
                    <a:pt x="31673" y="130124"/>
                  </a:lnTo>
                  <a:lnTo>
                    <a:pt x="33134" y="131191"/>
                  </a:lnTo>
                  <a:lnTo>
                    <a:pt x="36207" y="131191"/>
                  </a:lnTo>
                  <a:lnTo>
                    <a:pt x="70015" y="122123"/>
                  </a:lnTo>
                  <a:lnTo>
                    <a:pt x="71310" y="119900"/>
                  </a:lnTo>
                  <a:close/>
                </a:path>
                <a:path w="102235" h="245744">
                  <a:moveTo>
                    <a:pt x="101917" y="234111"/>
                  </a:moveTo>
                  <a:lnTo>
                    <a:pt x="100749" y="229743"/>
                  </a:lnTo>
                  <a:lnTo>
                    <a:pt x="98501" y="228447"/>
                  </a:lnTo>
                  <a:lnTo>
                    <a:pt x="62509" y="238099"/>
                  </a:lnTo>
                  <a:lnTo>
                    <a:pt x="61201" y="240334"/>
                  </a:lnTo>
                  <a:lnTo>
                    <a:pt x="62280" y="244360"/>
                  </a:lnTo>
                  <a:lnTo>
                    <a:pt x="63741" y="245414"/>
                  </a:lnTo>
                  <a:lnTo>
                    <a:pt x="66814" y="245414"/>
                  </a:lnTo>
                  <a:lnTo>
                    <a:pt x="100622" y="236359"/>
                  </a:lnTo>
                  <a:lnTo>
                    <a:pt x="101917" y="234111"/>
                  </a:lnTo>
                  <a:close/>
                </a:path>
              </a:pathLst>
            </a:custGeom>
            <a:solidFill>
              <a:srgbClr val="EDCB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0" name="object 60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2802088" y="2611193"/>
              <a:ext cx="102329" cy="77700"/>
            </a:xfrm>
            <a:prstGeom prst="rect">
              <a:avLst/>
            </a:prstGeom>
          </p:spPr>
        </p:pic>
        <p:sp>
          <p:nvSpPr>
            <p:cNvPr id="61" name="object 61"/>
            <p:cNvSpPr/>
            <p:nvPr/>
          </p:nvSpPr>
          <p:spPr>
            <a:xfrm>
              <a:off x="3178759" y="2376169"/>
              <a:ext cx="108585" cy="305435"/>
            </a:xfrm>
            <a:custGeom>
              <a:avLst/>
              <a:gdLst/>
              <a:ahLst/>
              <a:cxnLst/>
              <a:rect l="l" t="t" r="r" b="b"/>
              <a:pathLst>
                <a:path w="108585" h="305435">
                  <a:moveTo>
                    <a:pt x="22555" y="8343"/>
                  </a:moveTo>
                  <a:lnTo>
                    <a:pt x="8229" y="0"/>
                  </a:lnTo>
                  <a:lnTo>
                    <a:pt x="0" y="14401"/>
                  </a:lnTo>
                  <a:lnTo>
                    <a:pt x="14287" y="22631"/>
                  </a:lnTo>
                  <a:lnTo>
                    <a:pt x="22555" y="8343"/>
                  </a:lnTo>
                  <a:close/>
                </a:path>
                <a:path w="108585" h="305435">
                  <a:moveTo>
                    <a:pt x="53124" y="122593"/>
                  </a:moveTo>
                  <a:lnTo>
                    <a:pt x="38836" y="114236"/>
                  </a:lnTo>
                  <a:lnTo>
                    <a:pt x="30568" y="128651"/>
                  </a:lnTo>
                  <a:lnTo>
                    <a:pt x="44894" y="136880"/>
                  </a:lnTo>
                  <a:lnTo>
                    <a:pt x="53124" y="122593"/>
                  </a:lnTo>
                  <a:close/>
                </a:path>
                <a:path w="108585" h="305435">
                  <a:moveTo>
                    <a:pt x="83743" y="236829"/>
                  </a:moveTo>
                  <a:lnTo>
                    <a:pt x="69456" y="228485"/>
                  </a:lnTo>
                  <a:lnTo>
                    <a:pt x="61188" y="242849"/>
                  </a:lnTo>
                  <a:lnTo>
                    <a:pt x="75514" y="251079"/>
                  </a:lnTo>
                  <a:lnTo>
                    <a:pt x="83743" y="236829"/>
                  </a:lnTo>
                  <a:close/>
                </a:path>
                <a:path w="108585" h="305435">
                  <a:moveTo>
                    <a:pt x="108127" y="293789"/>
                  </a:moveTo>
                  <a:lnTo>
                    <a:pt x="106959" y="289420"/>
                  </a:lnTo>
                  <a:lnTo>
                    <a:pt x="104724" y="288124"/>
                  </a:lnTo>
                  <a:lnTo>
                    <a:pt x="68707" y="297764"/>
                  </a:lnTo>
                  <a:lnTo>
                    <a:pt x="67411" y="299999"/>
                  </a:lnTo>
                  <a:lnTo>
                    <a:pt x="68491" y="304012"/>
                  </a:lnTo>
                  <a:lnTo>
                    <a:pt x="69951" y="305079"/>
                  </a:lnTo>
                  <a:lnTo>
                    <a:pt x="73012" y="305079"/>
                  </a:lnTo>
                  <a:lnTo>
                    <a:pt x="106832" y="296024"/>
                  </a:lnTo>
                  <a:lnTo>
                    <a:pt x="108127" y="293789"/>
                  </a:lnTo>
                  <a:close/>
                </a:path>
              </a:pathLst>
            </a:custGeom>
            <a:solidFill>
              <a:srgbClr val="EDCB4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1913114" y="3317411"/>
              <a:ext cx="387985" cy="121920"/>
            </a:xfrm>
            <a:custGeom>
              <a:avLst/>
              <a:gdLst/>
              <a:ahLst/>
              <a:cxnLst/>
              <a:rect l="l" t="t" r="r" b="b"/>
              <a:pathLst>
                <a:path w="387985" h="121920">
                  <a:moveTo>
                    <a:pt x="193913" y="121798"/>
                  </a:moveTo>
                  <a:lnTo>
                    <a:pt x="175746" y="119704"/>
                  </a:lnTo>
                  <a:lnTo>
                    <a:pt x="160921" y="113993"/>
                  </a:lnTo>
                  <a:lnTo>
                    <a:pt x="150931" y="105522"/>
                  </a:lnTo>
                  <a:lnTo>
                    <a:pt x="147270" y="95145"/>
                  </a:lnTo>
                  <a:lnTo>
                    <a:pt x="9674" y="95144"/>
                  </a:lnTo>
                  <a:lnTo>
                    <a:pt x="5614" y="93039"/>
                  </a:lnTo>
                  <a:lnTo>
                    <a:pt x="622" y="85963"/>
                  </a:lnTo>
                  <a:lnTo>
                    <a:pt x="0" y="81434"/>
                  </a:lnTo>
                  <a:lnTo>
                    <a:pt x="28716" y="0"/>
                  </a:lnTo>
                  <a:lnTo>
                    <a:pt x="359096" y="13"/>
                  </a:lnTo>
                  <a:lnTo>
                    <a:pt x="387798" y="81429"/>
                  </a:lnTo>
                  <a:lnTo>
                    <a:pt x="387179" y="85954"/>
                  </a:lnTo>
                  <a:lnTo>
                    <a:pt x="382199" y="93027"/>
                  </a:lnTo>
                  <a:lnTo>
                    <a:pt x="378147" y="95135"/>
                  </a:lnTo>
                  <a:lnTo>
                    <a:pt x="240556" y="95145"/>
                  </a:lnTo>
                  <a:lnTo>
                    <a:pt x="236894" y="105522"/>
                  </a:lnTo>
                  <a:lnTo>
                    <a:pt x="226904" y="113993"/>
                  </a:lnTo>
                  <a:lnTo>
                    <a:pt x="212079" y="119704"/>
                  </a:lnTo>
                  <a:lnTo>
                    <a:pt x="193913" y="121798"/>
                  </a:lnTo>
                  <a:close/>
                </a:path>
              </a:pathLst>
            </a:custGeom>
            <a:solidFill>
              <a:srgbClr val="8053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3" name="object 63"/>
            <p:cNvSpPr/>
            <p:nvPr/>
          </p:nvSpPr>
          <p:spPr>
            <a:xfrm>
              <a:off x="2060384" y="3385903"/>
              <a:ext cx="93345" cy="53340"/>
            </a:xfrm>
            <a:custGeom>
              <a:avLst/>
              <a:gdLst/>
              <a:ahLst/>
              <a:cxnLst/>
              <a:rect l="l" t="t" r="r" b="b"/>
              <a:pathLst>
                <a:path w="93344" h="53339">
                  <a:moveTo>
                    <a:pt x="46643" y="53306"/>
                  </a:moveTo>
                  <a:lnTo>
                    <a:pt x="28476" y="51212"/>
                  </a:lnTo>
                  <a:lnTo>
                    <a:pt x="13651" y="45501"/>
                  </a:lnTo>
                  <a:lnTo>
                    <a:pt x="3661" y="37030"/>
                  </a:lnTo>
                  <a:lnTo>
                    <a:pt x="0" y="26653"/>
                  </a:lnTo>
                  <a:lnTo>
                    <a:pt x="6663" y="0"/>
                  </a:lnTo>
                  <a:lnTo>
                    <a:pt x="86622" y="0"/>
                  </a:lnTo>
                  <a:lnTo>
                    <a:pt x="93286" y="26653"/>
                  </a:lnTo>
                  <a:lnTo>
                    <a:pt x="89624" y="37030"/>
                  </a:lnTo>
                  <a:lnTo>
                    <a:pt x="79634" y="45501"/>
                  </a:lnTo>
                  <a:lnTo>
                    <a:pt x="64809" y="51212"/>
                  </a:lnTo>
                  <a:lnTo>
                    <a:pt x="46643" y="53306"/>
                  </a:lnTo>
                  <a:close/>
                </a:path>
              </a:pathLst>
            </a:custGeom>
            <a:solidFill>
              <a:srgbClr val="603E2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4" name="object 64"/>
            <p:cNvSpPr/>
            <p:nvPr/>
          </p:nvSpPr>
          <p:spPr>
            <a:xfrm>
              <a:off x="1945975" y="3324601"/>
              <a:ext cx="322580" cy="68580"/>
            </a:xfrm>
            <a:custGeom>
              <a:avLst/>
              <a:gdLst/>
              <a:ahLst/>
              <a:cxnLst/>
              <a:rect l="l" t="t" r="r" b="b"/>
              <a:pathLst>
                <a:path w="322580" h="68579">
                  <a:moveTo>
                    <a:pt x="322103" y="67965"/>
                  </a:moveTo>
                  <a:lnTo>
                    <a:pt x="0" y="67965"/>
                  </a:lnTo>
                  <a:lnTo>
                    <a:pt x="21855" y="5930"/>
                  </a:lnTo>
                  <a:lnTo>
                    <a:pt x="298115" y="0"/>
                  </a:lnTo>
                  <a:lnTo>
                    <a:pt x="322103" y="67965"/>
                  </a:lnTo>
                  <a:close/>
                </a:path>
              </a:pathLst>
            </a:custGeom>
            <a:solidFill>
              <a:srgbClr val="A56A4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5" name="object 65"/>
            <p:cNvSpPr/>
            <p:nvPr/>
          </p:nvSpPr>
          <p:spPr>
            <a:xfrm>
              <a:off x="2106961" y="3192001"/>
              <a:ext cx="182245" cy="207645"/>
            </a:xfrm>
            <a:custGeom>
              <a:avLst/>
              <a:gdLst/>
              <a:ahLst/>
              <a:cxnLst/>
              <a:rect l="l" t="t" r="r" b="b"/>
              <a:pathLst>
                <a:path w="182244" h="207645">
                  <a:moveTo>
                    <a:pt x="0" y="207095"/>
                  </a:moveTo>
                  <a:lnTo>
                    <a:pt x="0" y="9795"/>
                  </a:lnTo>
                  <a:lnTo>
                    <a:pt x="17990" y="18590"/>
                  </a:lnTo>
                  <a:lnTo>
                    <a:pt x="23239" y="12738"/>
                  </a:lnTo>
                  <a:lnTo>
                    <a:pt x="29186" y="7648"/>
                  </a:lnTo>
                  <a:lnTo>
                    <a:pt x="35748" y="3381"/>
                  </a:lnTo>
                  <a:lnTo>
                    <a:pt x="42844" y="0"/>
                  </a:lnTo>
                  <a:lnTo>
                    <a:pt x="119805" y="1599"/>
                  </a:lnTo>
                  <a:lnTo>
                    <a:pt x="128534" y="4531"/>
                  </a:lnTo>
                  <a:lnTo>
                    <a:pt x="130415" y="5266"/>
                  </a:lnTo>
                  <a:lnTo>
                    <a:pt x="131894" y="6769"/>
                  </a:lnTo>
                  <a:lnTo>
                    <a:pt x="181716" y="147917"/>
                  </a:lnTo>
                  <a:lnTo>
                    <a:pt x="181103" y="150560"/>
                  </a:lnTo>
                  <a:lnTo>
                    <a:pt x="177548" y="154144"/>
                  </a:lnTo>
                  <a:lnTo>
                    <a:pt x="174910" y="154777"/>
                  </a:lnTo>
                  <a:lnTo>
                    <a:pt x="172512" y="153988"/>
                  </a:lnTo>
                  <a:lnTo>
                    <a:pt x="113757" y="142100"/>
                  </a:lnTo>
                  <a:lnTo>
                    <a:pt x="69289" y="146642"/>
                  </a:lnTo>
                  <a:lnTo>
                    <a:pt x="16391" y="180575"/>
                  </a:lnTo>
                  <a:lnTo>
                    <a:pt x="3309" y="200074"/>
                  </a:lnTo>
                  <a:lnTo>
                    <a:pt x="0" y="207095"/>
                  </a:lnTo>
                  <a:close/>
                </a:path>
              </a:pathLst>
            </a:custGeom>
            <a:solidFill>
              <a:srgbClr val="F5EF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1925295" y="3159351"/>
              <a:ext cx="182245" cy="240029"/>
            </a:xfrm>
            <a:custGeom>
              <a:avLst/>
              <a:gdLst/>
              <a:ahLst/>
              <a:cxnLst/>
              <a:rect l="l" t="t" r="r" b="b"/>
              <a:pathLst>
                <a:path w="182244" h="240029">
                  <a:moveTo>
                    <a:pt x="181665" y="239745"/>
                  </a:moveTo>
                  <a:lnTo>
                    <a:pt x="144358" y="194153"/>
                  </a:lnTo>
                  <a:lnTo>
                    <a:pt x="68003" y="174751"/>
                  </a:lnTo>
                  <a:lnTo>
                    <a:pt x="9285" y="186638"/>
                  </a:lnTo>
                  <a:lnTo>
                    <a:pt x="6879" y="187462"/>
                  </a:lnTo>
                  <a:lnTo>
                    <a:pt x="4214" y="186844"/>
                  </a:lnTo>
                  <a:lnTo>
                    <a:pt x="617" y="183247"/>
                  </a:lnTo>
                  <a:lnTo>
                    <a:pt x="0" y="180582"/>
                  </a:lnTo>
                  <a:lnTo>
                    <a:pt x="49837" y="39419"/>
                  </a:lnTo>
                  <a:lnTo>
                    <a:pt x="51316" y="37916"/>
                  </a:lnTo>
                  <a:lnTo>
                    <a:pt x="55129" y="36514"/>
                  </a:lnTo>
                  <a:lnTo>
                    <a:pt x="95109" y="0"/>
                  </a:lnTo>
                  <a:lnTo>
                    <a:pt x="181665" y="42445"/>
                  </a:lnTo>
                  <a:lnTo>
                    <a:pt x="181665" y="239745"/>
                  </a:lnTo>
                  <a:close/>
                </a:path>
              </a:pathLst>
            </a:custGeom>
            <a:solidFill>
              <a:srgbClr val="F9EAB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7" name="object 67"/>
            <p:cNvSpPr/>
            <p:nvPr/>
          </p:nvSpPr>
          <p:spPr>
            <a:xfrm>
              <a:off x="1980425" y="3074964"/>
              <a:ext cx="231140" cy="231140"/>
            </a:xfrm>
            <a:custGeom>
              <a:avLst/>
              <a:gdLst/>
              <a:ahLst/>
              <a:cxnLst/>
              <a:rect l="l" t="t" r="r" b="b"/>
              <a:pathLst>
                <a:path w="231139" h="231139">
                  <a:moveTo>
                    <a:pt x="226514" y="230968"/>
                  </a:moveTo>
                  <a:lnTo>
                    <a:pt x="2971" y="230968"/>
                  </a:lnTo>
                  <a:lnTo>
                    <a:pt x="0" y="227996"/>
                  </a:lnTo>
                  <a:lnTo>
                    <a:pt x="11" y="4465"/>
                  </a:lnTo>
                  <a:lnTo>
                    <a:pt x="1644" y="2042"/>
                  </a:lnTo>
                  <a:lnTo>
                    <a:pt x="6632" y="0"/>
                  </a:lnTo>
                  <a:lnTo>
                    <a:pt x="9496" y="581"/>
                  </a:lnTo>
                  <a:lnTo>
                    <a:pt x="96560" y="87652"/>
                  </a:lnTo>
                  <a:lnTo>
                    <a:pt x="39979" y="87652"/>
                  </a:lnTo>
                  <a:lnTo>
                    <a:pt x="39979" y="190999"/>
                  </a:lnTo>
                  <a:lnTo>
                    <a:pt x="199900" y="190999"/>
                  </a:lnTo>
                  <a:lnTo>
                    <a:pt x="230397" y="221483"/>
                  </a:lnTo>
                  <a:lnTo>
                    <a:pt x="230979" y="224347"/>
                  </a:lnTo>
                  <a:lnTo>
                    <a:pt x="228937" y="229335"/>
                  </a:lnTo>
                  <a:lnTo>
                    <a:pt x="226514" y="230968"/>
                  </a:lnTo>
                  <a:close/>
                </a:path>
                <a:path w="231139" h="231139">
                  <a:moveTo>
                    <a:pt x="199900" y="190999"/>
                  </a:moveTo>
                  <a:lnTo>
                    <a:pt x="143327" y="190999"/>
                  </a:lnTo>
                  <a:lnTo>
                    <a:pt x="39979" y="87652"/>
                  </a:lnTo>
                  <a:lnTo>
                    <a:pt x="96560" y="87652"/>
                  </a:lnTo>
                  <a:lnTo>
                    <a:pt x="199900" y="190999"/>
                  </a:lnTo>
                  <a:close/>
                </a:path>
              </a:pathLst>
            </a:custGeom>
            <a:solidFill>
              <a:srgbClr val="FF536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8" name="object 68"/>
            <p:cNvSpPr/>
            <p:nvPr/>
          </p:nvSpPr>
          <p:spPr>
            <a:xfrm>
              <a:off x="1980412" y="3106050"/>
              <a:ext cx="200025" cy="200025"/>
            </a:xfrm>
            <a:custGeom>
              <a:avLst/>
              <a:gdLst/>
              <a:ahLst/>
              <a:cxnLst/>
              <a:rect l="l" t="t" r="r" b="b"/>
              <a:pathLst>
                <a:path w="200025" h="200025">
                  <a:moveTo>
                    <a:pt x="19989" y="162902"/>
                  </a:moveTo>
                  <a:lnTo>
                    <a:pt x="17018" y="159918"/>
                  </a:lnTo>
                  <a:lnTo>
                    <a:pt x="0" y="159918"/>
                  </a:lnTo>
                  <a:lnTo>
                    <a:pt x="0" y="173240"/>
                  </a:lnTo>
                  <a:lnTo>
                    <a:pt x="17018" y="173240"/>
                  </a:lnTo>
                  <a:lnTo>
                    <a:pt x="19989" y="170256"/>
                  </a:lnTo>
                  <a:lnTo>
                    <a:pt x="19989" y="166585"/>
                  </a:lnTo>
                  <a:lnTo>
                    <a:pt x="19989" y="162902"/>
                  </a:lnTo>
                  <a:close/>
                </a:path>
                <a:path w="200025" h="200025">
                  <a:moveTo>
                    <a:pt x="19989" y="136245"/>
                  </a:moveTo>
                  <a:lnTo>
                    <a:pt x="17018" y="133261"/>
                  </a:lnTo>
                  <a:lnTo>
                    <a:pt x="0" y="133261"/>
                  </a:lnTo>
                  <a:lnTo>
                    <a:pt x="0" y="146596"/>
                  </a:lnTo>
                  <a:lnTo>
                    <a:pt x="17018" y="146596"/>
                  </a:lnTo>
                  <a:lnTo>
                    <a:pt x="19989" y="143611"/>
                  </a:lnTo>
                  <a:lnTo>
                    <a:pt x="19989" y="139928"/>
                  </a:lnTo>
                  <a:lnTo>
                    <a:pt x="19989" y="136245"/>
                  </a:lnTo>
                  <a:close/>
                </a:path>
                <a:path w="200025" h="200025">
                  <a:moveTo>
                    <a:pt x="19989" y="109601"/>
                  </a:moveTo>
                  <a:lnTo>
                    <a:pt x="17018" y="106616"/>
                  </a:lnTo>
                  <a:lnTo>
                    <a:pt x="0" y="106616"/>
                  </a:lnTo>
                  <a:lnTo>
                    <a:pt x="0" y="119938"/>
                  </a:lnTo>
                  <a:lnTo>
                    <a:pt x="17018" y="119938"/>
                  </a:lnTo>
                  <a:lnTo>
                    <a:pt x="19989" y="116954"/>
                  </a:lnTo>
                  <a:lnTo>
                    <a:pt x="19989" y="113271"/>
                  </a:lnTo>
                  <a:lnTo>
                    <a:pt x="19989" y="109601"/>
                  </a:lnTo>
                  <a:close/>
                </a:path>
                <a:path w="200025" h="200025">
                  <a:moveTo>
                    <a:pt x="19989" y="82943"/>
                  </a:moveTo>
                  <a:lnTo>
                    <a:pt x="17018" y="79959"/>
                  </a:lnTo>
                  <a:lnTo>
                    <a:pt x="0" y="79959"/>
                  </a:lnTo>
                  <a:lnTo>
                    <a:pt x="0" y="93281"/>
                  </a:lnTo>
                  <a:lnTo>
                    <a:pt x="17018" y="93281"/>
                  </a:lnTo>
                  <a:lnTo>
                    <a:pt x="19989" y="90297"/>
                  </a:lnTo>
                  <a:lnTo>
                    <a:pt x="19989" y="86626"/>
                  </a:lnTo>
                  <a:lnTo>
                    <a:pt x="19989" y="82943"/>
                  </a:lnTo>
                  <a:close/>
                </a:path>
                <a:path w="200025" h="200025">
                  <a:moveTo>
                    <a:pt x="19989" y="56286"/>
                  </a:moveTo>
                  <a:lnTo>
                    <a:pt x="17018" y="53301"/>
                  </a:lnTo>
                  <a:lnTo>
                    <a:pt x="0" y="53301"/>
                  </a:lnTo>
                  <a:lnTo>
                    <a:pt x="0" y="66636"/>
                  </a:lnTo>
                  <a:lnTo>
                    <a:pt x="17018" y="66636"/>
                  </a:lnTo>
                  <a:lnTo>
                    <a:pt x="19989" y="63652"/>
                  </a:lnTo>
                  <a:lnTo>
                    <a:pt x="19989" y="59969"/>
                  </a:lnTo>
                  <a:lnTo>
                    <a:pt x="19989" y="56286"/>
                  </a:lnTo>
                  <a:close/>
                </a:path>
                <a:path w="200025" h="200025">
                  <a:moveTo>
                    <a:pt x="19989" y="29641"/>
                  </a:moveTo>
                  <a:lnTo>
                    <a:pt x="17018" y="26657"/>
                  </a:lnTo>
                  <a:lnTo>
                    <a:pt x="0" y="26657"/>
                  </a:lnTo>
                  <a:lnTo>
                    <a:pt x="0" y="39979"/>
                  </a:lnTo>
                  <a:lnTo>
                    <a:pt x="17018" y="39979"/>
                  </a:lnTo>
                  <a:lnTo>
                    <a:pt x="19989" y="36995"/>
                  </a:lnTo>
                  <a:lnTo>
                    <a:pt x="19989" y="33312"/>
                  </a:lnTo>
                  <a:lnTo>
                    <a:pt x="19989" y="29641"/>
                  </a:lnTo>
                  <a:close/>
                </a:path>
                <a:path w="200025" h="200025">
                  <a:moveTo>
                    <a:pt x="19989" y="2984"/>
                  </a:moveTo>
                  <a:lnTo>
                    <a:pt x="17018" y="0"/>
                  </a:lnTo>
                  <a:lnTo>
                    <a:pt x="0" y="0"/>
                  </a:lnTo>
                  <a:lnTo>
                    <a:pt x="0" y="13322"/>
                  </a:lnTo>
                  <a:lnTo>
                    <a:pt x="17018" y="13322"/>
                  </a:lnTo>
                  <a:lnTo>
                    <a:pt x="19989" y="10337"/>
                  </a:lnTo>
                  <a:lnTo>
                    <a:pt x="19989" y="6667"/>
                  </a:lnTo>
                  <a:lnTo>
                    <a:pt x="19989" y="2984"/>
                  </a:lnTo>
                  <a:close/>
                </a:path>
                <a:path w="200025" h="200025">
                  <a:moveTo>
                    <a:pt x="39992" y="182892"/>
                  </a:moveTo>
                  <a:lnTo>
                    <a:pt x="37007" y="179908"/>
                  </a:lnTo>
                  <a:lnTo>
                    <a:pt x="29641" y="179908"/>
                  </a:lnTo>
                  <a:lnTo>
                    <a:pt x="26657" y="182892"/>
                  </a:lnTo>
                  <a:lnTo>
                    <a:pt x="26657" y="199898"/>
                  </a:lnTo>
                  <a:lnTo>
                    <a:pt x="39992" y="199898"/>
                  </a:lnTo>
                  <a:lnTo>
                    <a:pt x="39992" y="186575"/>
                  </a:lnTo>
                  <a:lnTo>
                    <a:pt x="39992" y="182892"/>
                  </a:lnTo>
                  <a:close/>
                </a:path>
                <a:path w="200025" h="200025">
                  <a:moveTo>
                    <a:pt x="66636" y="182892"/>
                  </a:moveTo>
                  <a:lnTo>
                    <a:pt x="63652" y="179908"/>
                  </a:lnTo>
                  <a:lnTo>
                    <a:pt x="56299" y="179908"/>
                  </a:lnTo>
                  <a:lnTo>
                    <a:pt x="53314" y="182892"/>
                  </a:lnTo>
                  <a:lnTo>
                    <a:pt x="53314" y="199898"/>
                  </a:lnTo>
                  <a:lnTo>
                    <a:pt x="66636" y="199898"/>
                  </a:lnTo>
                  <a:lnTo>
                    <a:pt x="66636" y="186575"/>
                  </a:lnTo>
                  <a:lnTo>
                    <a:pt x="66636" y="182892"/>
                  </a:lnTo>
                  <a:close/>
                </a:path>
                <a:path w="200025" h="200025">
                  <a:moveTo>
                    <a:pt x="93294" y="182892"/>
                  </a:moveTo>
                  <a:lnTo>
                    <a:pt x="90309" y="179908"/>
                  </a:lnTo>
                  <a:lnTo>
                    <a:pt x="82943" y="179908"/>
                  </a:lnTo>
                  <a:lnTo>
                    <a:pt x="79971" y="182892"/>
                  </a:lnTo>
                  <a:lnTo>
                    <a:pt x="79971" y="199898"/>
                  </a:lnTo>
                  <a:lnTo>
                    <a:pt x="93294" y="199898"/>
                  </a:lnTo>
                  <a:lnTo>
                    <a:pt x="93294" y="186575"/>
                  </a:lnTo>
                  <a:lnTo>
                    <a:pt x="93294" y="182892"/>
                  </a:lnTo>
                  <a:close/>
                </a:path>
                <a:path w="200025" h="200025">
                  <a:moveTo>
                    <a:pt x="119951" y="182892"/>
                  </a:moveTo>
                  <a:lnTo>
                    <a:pt x="116967" y="179908"/>
                  </a:lnTo>
                  <a:lnTo>
                    <a:pt x="109601" y="179908"/>
                  </a:lnTo>
                  <a:lnTo>
                    <a:pt x="106616" y="182892"/>
                  </a:lnTo>
                  <a:lnTo>
                    <a:pt x="106616" y="199898"/>
                  </a:lnTo>
                  <a:lnTo>
                    <a:pt x="119951" y="199898"/>
                  </a:lnTo>
                  <a:lnTo>
                    <a:pt x="119951" y="186575"/>
                  </a:lnTo>
                  <a:lnTo>
                    <a:pt x="119951" y="182892"/>
                  </a:lnTo>
                  <a:close/>
                </a:path>
                <a:path w="200025" h="200025">
                  <a:moveTo>
                    <a:pt x="146596" y="182892"/>
                  </a:moveTo>
                  <a:lnTo>
                    <a:pt x="143611" y="179908"/>
                  </a:lnTo>
                  <a:lnTo>
                    <a:pt x="136258" y="179908"/>
                  </a:lnTo>
                  <a:lnTo>
                    <a:pt x="133273" y="182892"/>
                  </a:lnTo>
                  <a:lnTo>
                    <a:pt x="133273" y="199898"/>
                  </a:lnTo>
                  <a:lnTo>
                    <a:pt x="146596" y="199898"/>
                  </a:lnTo>
                  <a:lnTo>
                    <a:pt x="146596" y="186575"/>
                  </a:lnTo>
                  <a:lnTo>
                    <a:pt x="146596" y="182892"/>
                  </a:lnTo>
                  <a:close/>
                </a:path>
                <a:path w="200025" h="200025">
                  <a:moveTo>
                    <a:pt x="173253" y="182892"/>
                  </a:moveTo>
                  <a:lnTo>
                    <a:pt x="170268" y="179908"/>
                  </a:lnTo>
                  <a:lnTo>
                    <a:pt x="162902" y="179908"/>
                  </a:lnTo>
                  <a:lnTo>
                    <a:pt x="159931" y="182892"/>
                  </a:lnTo>
                  <a:lnTo>
                    <a:pt x="159931" y="199898"/>
                  </a:lnTo>
                  <a:lnTo>
                    <a:pt x="173253" y="199898"/>
                  </a:lnTo>
                  <a:lnTo>
                    <a:pt x="173253" y="186575"/>
                  </a:lnTo>
                  <a:lnTo>
                    <a:pt x="173253" y="182892"/>
                  </a:lnTo>
                  <a:close/>
                </a:path>
                <a:path w="200025" h="200025">
                  <a:moveTo>
                    <a:pt x="199910" y="182892"/>
                  </a:moveTo>
                  <a:lnTo>
                    <a:pt x="196926" y="179908"/>
                  </a:lnTo>
                  <a:lnTo>
                    <a:pt x="189560" y="179908"/>
                  </a:lnTo>
                  <a:lnTo>
                    <a:pt x="186575" y="182892"/>
                  </a:lnTo>
                  <a:lnTo>
                    <a:pt x="186575" y="199898"/>
                  </a:lnTo>
                  <a:lnTo>
                    <a:pt x="199910" y="199898"/>
                  </a:lnTo>
                  <a:lnTo>
                    <a:pt x="199910" y="186575"/>
                  </a:lnTo>
                  <a:lnTo>
                    <a:pt x="199910" y="182892"/>
                  </a:lnTo>
                  <a:close/>
                </a:path>
              </a:pathLst>
            </a:custGeom>
            <a:solidFill>
              <a:srgbClr val="DF4D6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2048190" y="3052088"/>
              <a:ext cx="186690" cy="186690"/>
            </a:xfrm>
            <a:custGeom>
              <a:avLst/>
              <a:gdLst/>
              <a:ahLst/>
              <a:cxnLst/>
              <a:rect l="l" t="t" r="r" b="b"/>
              <a:pathLst>
                <a:path w="186689" h="186689">
                  <a:moveTo>
                    <a:pt x="152306" y="186091"/>
                  </a:moveTo>
                  <a:lnTo>
                    <a:pt x="148741" y="186091"/>
                  </a:lnTo>
                  <a:lnTo>
                    <a:pt x="147035" y="185369"/>
                  </a:lnTo>
                  <a:lnTo>
                    <a:pt x="721" y="39055"/>
                  </a:lnTo>
                  <a:lnTo>
                    <a:pt x="0" y="37349"/>
                  </a:lnTo>
                  <a:lnTo>
                    <a:pt x="0" y="33784"/>
                  </a:lnTo>
                  <a:lnTo>
                    <a:pt x="721" y="32077"/>
                  </a:lnTo>
                  <a:lnTo>
                    <a:pt x="32850" y="0"/>
                  </a:lnTo>
                  <a:lnTo>
                    <a:pt x="37048" y="0"/>
                  </a:lnTo>
                  <a:lnTo>
                    <a:pt x="186091" y="149042"/>
                  </a:lnTo>
                  <a:lnTo>
                    <a:pt x="186091" y="153240"/>
                  </a:lnTo>
                  <a:lnTo>
                    <a:pt x="183507" y="155839"/>
                  </a:lnTo>
                  <a:lnTo>
                    <a:pt x="154013" y="185369"/>
                  </a:lnTo>
                  <a:lnTo>
                    <a:pt x="152306" y="186091"/>
                  </a:lnTo>
                  <a:close/>
                </a:path>
              </a:pathLst>
            </a:custGeom>
            <a:solidFill>
              <a:srgbClr val="2FA8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2060448" y="3086327"/>
              <a:ext cx="139065" cy="139065"/>
            </a:xfrm>
            <a:custGeom>
              <a:avLst/>
              <a:gdLst/>
              <a:ahLst/>
              <a:cxnLst/>
              <a:rect l="l" t="t" r="r" b="b"/>
              <a:pathLst>
                <a:path w="139064" h="139064">
                  <a:moveTo>
                    <a:pt x="25704" y="5194"/>
                  </a:moveTo>
                  <a:lnTo>
                    <a:pt x="20497" y="0"/>
                  </a:lnTo>
                  <a:lnTo>
                    <a:pt x="16281" y="0"/>
                  </a:lnTo>
                  <a:lnTo>
                    <a:pt x="0" y="16319"/>
                  </a:lnTo>
                  <a:lnTo>
                    <a:pt x="9398" y="25717"/>
                  </a:lnTo>
                  <a:lnTo>
                    <a:pt x="23114" y="11988"/>
                  </a:lnTo>
                  <a:lnTo>
                    <a:pt x="25704" y="9398"/>
                  </a:lnTo>
                  <a:lnTo>
                    <a:pt x="25704" y="5194"/>
                  </a:lnTo>
                  <a:close/>
                </a:path>
                <a:path w="139064" h="139064">
                  <a:moveTo>
                    <a:pt x="44564" y="24053"/>
                  </a:moveTo>
                  <a:lnTo>
                    <a:pt x="39357" y="18859"/>
                  </a:lnTo>
                  <a:lnTo>
                    <a:pt x="35128" y="18859"/>
                  </a:lnTo>
                  <a:lnTo>
                    <a:pt x="18859" y="35115"/>
                  </a:lnTo>
                  <a:lnTo>
                    <a:pt x="28244" y="44577"/>
                  </a:lnTo>
                  <a:lnTo>
                    <a:pt x="41973" y="30848"/>
                  </a:lnTo>
                  <a:lnTo>
                    <a:pt x="44564" y="28257"/>
                  </a:lnTo>
                  <a:lnTo>
                    <a:pt x="44564" y="24053"/>
                  </a:lnTo>
                  <a:close/>
                </a:path>
                <a:path w="139064" h="139064">
                  <a:moveTo>
                    <a:pt x="63411" y="42913"/>
                  </a:moveTo>
                  <a:lnTo>
                    <a:pt x="58216" y="37719"/>
                  </a:lnTo>
                  <a:lnTo>
                    <a:pt x="53987" y="37719"/>
                  </a:lnTo>
                  <a:lnTo>
                    <a:pt x="37642" y="53975"/>
                  </a:lnTo>
                  <a:lnTo>
                    <a:pt x="47104" y="63436"/>
                  </a:lnTo>
                  <a:lnTo>
                    <a:pt x="60833" y="49707"/>
                  </a:lnTo>
                  <a:lnTo>
                    <a:pt x="63411" y="47104"/>
                  </a:lnTo>
                  <a:lnTo>
                    <a:pt x="63411" y="42913"/>
                  </a:lnTo>
                  <a:close/>
                </a:path>
                <a:path w="139064" h="139064">
                  <a:moveTo>
                    <a:pt x="82219" y="61722"/>
                  </a:moveTo>
                  <a:lnTo>
                    <a:pt x="77025" y="56515"/>
                  </a:lnTo>
                  <a:lnTo>
                    <a:pt x="72821" y="56515"/>
                  </a:lnTo>
                  <a:lnTo>
                    <a:pt x="56502" y="72834"/>
                  </a:lnTo>
                  <a:lnTo>
                    <a:pt x="65963" y="82296"/>
                  </a:lnTo>
                  <a:lnTo>
                    <a:pt x="79629" y="68567"/>
                  </a:lnTo>
                  <a:lnTo>
                    <a:pt x="82219" y="65951"/>
                  </a:lnTo>
                  <a:lnTo>
                    <a:pt x="82219" y="61722"/>
                  </a:lnTo>
                  <a:close/>
                </a:path>
                <a:path w="139064" h="139064">
                  <a:moveTo>
                    <a:pt x="101079" y="80581"/>
                  </a:moveTo>
                  <a:lnTo>
                    <a:pt x="95885" y="75374"/>
                  </a:lnTo>
                  <a:lnTo>
                    <a:pt x="91681" y="75374"/>
                  </a:lnTo>
                  <a:lnTo>
                    <a:pt x="75361" y="91681"/>
                  </a:lnTo>
                  <a:lnTo>
                    <a:pt x="84759" y="101079"/>
                  </a:lnTo>
                  <a:lnTo>
                    <a:pt x="98475" y="87426"/>
                  </a:lnTo>
                  <a:lnTo>
                    <a:pt x="101079" y="84797"/>
                  </a:lnTo>
                  <a:lnTo>
                    <a:pt x="101079" y="80581"/>
                  </a:lnTo>
                  <a:close/>
                </a:path>
                <a:path w="139064" h="139064">
                  <a:moveTo>
                    <a:pt x="119938" y="99441"/>
                  </a:moveTo>
                  <a:lnTo>
                    <a:pt x="114744" y="94234"/>
                  </a:lnTo>
                  <a:lnTo>
                    <a:pt x="110540" y="94234"/>
                  </a:lnTo>
                  <a:lnTo>
                    <a:pt x="94221" y="110540"/>
                  </a:lnTo>
                  <a:lnTo>
                    <a:pt x="103606" y="119938"/>
                  </a:lnTo>
                  <a:lnTo>
                    <a:pt x="117335" y="106273"/>
                  </a:lnTo>
                  <a:lnTo>
                    <a:pt x="119938" y="103657"/>
                  </a:lnTo>
                  <a:lnTo>
                    <a:pt x="119938" y="99441"/>
                  </a:lnTo>
                  <a:close/>
                </a:path>
                <a:path w="139064" h="139064">
                  <a:moveTo>
                    <a:pt x="138925" y="120878"/>
                  </a:moveTo>
                  <a:lnTo>
                    <a:pt x="137756" y="116014"/>
                  </a:lnTo>
                  <a:lnTo>
                    <a:pt x="135851" y="114122"/>
                  </a:lnTo>
                  <a:lnTo>
                    <a:pt x="130987" y="112941"/>
                  </a:lnTo>
                  <a:lnTo>
                    <a:pt x="128422" y="113766"/>
                  </a:lnTo>
                  <a:lnTo>
                    <a:pt x="126796" y="115671"/>
                  </a:lnTo>
                  <a:lnTo>
                    <a:pt x="113068" y="129400"/>
                  </a:lnTo>
                  <a:lnTo>
                    <a:pt x="122466" y="138798"/>
                  </a:lnTo>
                  <a:lnTo>
                    <a:pt x="136194" y="125069"/>
                  </a:lnTo>
                  <a:lnTo>
                    <a:pt x="138099" y="123444"/>
                  </a:lnTo>
                  <a:lnTo>
                    <a:pt x="138925" y="120878"/>
                  </a:lnTo>
                  <a:close/>
                </a:path>
              </a:pathLst>
            </a:custGeom>
            <a:solidFill>
              <a:srgbClr val="2980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1" name="object 71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2029105" y="3982077"/>
              <a:ext cx="330841" cy="379807"/>
            </a:xfrm>
            <a:prstGeom prst="rect">
              <a:avLst/>
            </a:prstGeom>
          </p:spPr>
        </p:pic>
        <p:pic>
          <p:nvPicPr>
            <p:cNvPr id="72" name="object 72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3631512" y="5091706"/>
              <a:ext cx="355777" cy="437854"/>
            </a:xfrm>
            <a:prstGeom prst="rect">
              <a:avLst/>
            </a:prstGeom>
          </p:spPr>
        </p:pic>
        <p:pic>
          <p:nvPicPr>
            <p:cNvPr id="73" name="object 73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2127798" y="6429131"/>
              <a:ext cx="163045" cy="216850"/>
            </a:xfrm>
            <a:prstGeom prst="rect">
              <a:avLst/>
            </a:prstGeom>
          </p:spPr>
        </p:pic>
        <p:sp>
          <p:nvSpPr>
            <p:cNvPr id="74" name="object 74"/>
            <p:cNvSpPr/>
            <p:nvPr/>
          </p:nvSpPr>
          <p:spPr>
            <a:xfrm>
              <a:off x="2198979" y="6522224"/>
              <a:ext cx="14604" cy="34925"/>
            </a:xfrm>
            <a:custGeom>
              <a:avLst/>
              <a:gdLst/>
              <a:ahLst/>
              <a:cxnLst/>
              <a:rect l="l" t="t" r="r" b="b"/>
              <a:pathLst>
                <a:path w="14605" h="34925">
                  <a:moveTo>
                    <a:pt x="4889" y="32105"/>
                  </a:moveTo>
                  <a:lnTo>
                    <a:pt x="1727" y="13195"/>
                  </a:lnTo>
                  <a:lnTo>
                    <a:pt x="0" y="15608"/>
                  </a:lnTo>
                  <a:lnTo>
                    <a:pt x="3149" y="34366"/>
                  </a:lnTo>
                  <a:lnTo>
                    <a:pt x="4889" y="32105"/>
                  </a:lnTo>
                  <a:close/>
                </a:path>
                <a:path w="14605" h="34925">
                  <a:moveTo>
                    <a:pt x="14465" y="19621"/>
                  </a:moveTo>
                  <a:lnTo>
                    <a:pt x="11176" y="0"/>
                  </a:lnTo>
                  <a:lnTo>
                    <a:pt x="4305" y="9588"/>
                  </a:lnTo>
                  <a:lnTo>
                    <a:pt x="7505" y="28702"/>
                  </a:lnTo>
                  <a:lnTo>
                    <a:pt x="14465" y="19621"/>
                  </a:lnTo>
                  <a:close/>
                </a:path>
              </a:pathLst>
            </a:custGeom>
            <a:solidFill>
              <a:srgbClr val="FFFFFF">
                <a:alpha val="3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5" name="object 75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2257252" y="6267502"/>
              <a:ext cx="77035" cy="188883"/>
            </a:xfrm>
            <a:prstGeom prst="rect">
              <a:avLst/>
            </a:prstGeom>
          </p:spPr>
        </p:pic>
        <p:sp>
          <p:nvSpPr>
            <p:cNvPr id="76" name="object 76"/>
            <p:cNvSpPr/>
            <p:nvPr/>
          </p:nvSpPr>
          <p:spPr>
            <a:xfrm>
              <a:off x="2309492" y="6267502"/>
              <a:ext cx="25400" cy="67310"/>
            </a:xfrm>
            <a:custGeom>
              <a:avLst/>
              <a:gdLst/>
              <a:ahLst/>
              <a:cxnLst/>
              <a:rect l="l" t="t" r="r" b="b"/>
              <a:pathLst>
                <a:path w="25400" h="67310">
                  <a:moveTo>
                    <a:pt x="17983" y="67017"/>
                  </a:moveTo>
                  <a:lnTo>
                    <a:pt x="16828" y="60830"/>
                  </a:lnTo>
                  <a:lnTo>
                    <a:pt x="13569" y="46945"/>
                  </a:lnTo>
                  <a:lnTo>
                    <a:pt x="8020" y="27879"/>
                  </a:lnTo>
                  <a:lnTo>
                    <a:pt x="0" y="6149"/>
                  </a:lnTo>
                  <a:lnTo>
                    <a:pt x="643" y="1709"/>
                  </a:lnTo>
                  <a:lnTo>
                    <a:pt x="24795" y="35532"/>
                  </a:lnTo>
                  <a:lnTo>
                    <a:pt x="23445" y="43546"/>
                  </a:lnTo>
                  <a:lnTo>
                    <a:pt x="21833" y="51494"/>
                  </a:lnTo>
                  <a:lnTo>
                    <a:pt x="19999" y="59332"/>
                  </a:lnTo>
                  <a:lnTo>
                    <a:pt x="17983" y="67017"/>
                  </a:lnTo>
                  <a:close/>
                </a:path>
              </a:pathLst>
            </a:custGeom>
            <a:solidFill>
              <a:srgbClr val="6F879B">
                <a:alpha val="29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2284975" y="6410215"/>
              <a:ext cx="5080" cy="13970"/>
            </a:xfrm>
            <a:custGeom>
              <a:avLst/>
              <a:gdLst/>
              <a:ahLst/>
              <a:cxnLst/>
              <a:rect l="l" t="t" r="r" b="b"/>
              <a:pathLst>
                <a:path w="5080" h="13970">
                  <a:moveTo>
                    <a:pt x="0" y="13501"/>
                  </a:moveTo>
                  <a:lnTo>
                    <a:pt x="357" y="10783"/>
                  </a:lnTo>
                  <a:lnTo>
                    <a:pt x="483" y="7059"/>
                  </a:lnTo>
                  <a:lnTo>
                    <a:pt x="1302" y="4230"/>
                  </a:lnTo>
                  <a:lnTo>
                    <a:pt x="3152" y="2109"/>
                  </a:lnTo>
                  <a:lnTo>
                    <a:pt x="4687" y="0"/>
                  </a:lnTo>
                  <a:lnTo>
                    <a:pt x="4116" y="1344"/>
                  </a:lnTo>
                  <a:lnTo>
                    <a:pt x="3274" y="3750"/>
                  </a:lnTo>
                  <a:lnTo>
                    <a:pt x="3259" y="5410"/>
                  </a:lnTo>
                  <a:lnTo>
                    <a:pt x="3609" y="8163"/>
                  </a:lnTo>
                  <a:lnTo>
                    <a:pt x="3712" y="9229"/>
                  </a:lnTo>
                  <a:lnTo>
                    <a:pt x="2505" y="10223"/>
                  </a:lnTo>
                  <a:lnTo>
                    <a:pt x="0" y="13501"/>
                  </a:lnTo>
                  <a:close/>
                </a:path>
              </a:pathLst>
            </a:custGeom>
            <a:solidFill>
              <a:srgbClr val="35699E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8" name="object 78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2314301" y="6521636"/>
              <a:ext cx="65536" cy="127482"/>
            </a:xfrm>
            <a:prstGeom prst="rect">
              <a:avLst/>
            </a:prstGeom>
          </p:spPr>
        </p:pic>
        <p:sp>
          <p:nvSpPr>
            <p:cNvPr id="79" name="object 79"/>
            <p:cNvSpPr/>
            <p:nvPr/>
          </p:nvSpPr>
          <p:spPr>
            <a:xfrm>
              <a:off x="2347781" y="6521636"/>
              <a:ext cx="29209" cy="25400"/>
            </a:xfrm>
            <a:custGeom>
              <a:avLst/>
              <a:gdLst/>
              <a:ahLst/>
              <a:cxnLst/>
              <a:rect l="l" t="t" r="r" b="b"/>
              <a:pathLst>
                <a:path w="29210" h="25400">
                  <a:moveTo>
                    <a:pt x="28595" y="25046"/>
                  </a:moveTo>
                  <a:lnTo>
                    <a:pt x="2703" y="9340"/>
                  </a:lnTo>
                  <a:lnTo>
                    <a:pt x="1519" y="2189"/>
                  </a:lnTo>
                  <a:lnTo>
                    <a:pt x="0" y="0"/>
                  </a:lnTo>
                  <a:lnTo>
                    <a:pt x="23508" y="0"/>
                  </a:lnTo>
                  <a:lnTo>
                    <a:pt x="23840" y="5728"/>
                  </a:lnTo>
                  <a:lnTo>
                    <a:pt x="25016" y="12073"/>
                  </a:lnTo>
                  <a:lnTo>
                    <a:pt x="26709" y="18643"/>
                  </a:lnTo>
                  <a:lnTo>
                    <a:pt x="28595" y="25046"/>
                  </a:lnTo>
                  <a:close/>
                </a:path>
              </a:pathLst>
            </a:custGeom>
            <a:solidFill>
              <a:srgbClr val="6F879B">
                <a:alpha val="25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0" name="object 80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2417331" y="6507008"/>
              <a:ext cx="43429" cy="142114"/>
            </a:xfrm>
            <a:prstGeom prst="rect">
              <a:avLst/>
            </a:prstGeom>
          </p:spPr>
        </p:pic>
        <p:sp>
          <p:nvSpPr>
            <p:cNvPr id="81" name="object 81"/>
            <p:cNvSpPr/>
            <p:nvPr/>
          </p:nvSpPr>
          <p:spPr>
            <a:xfrm>
              <a:off x="2418557" y="6507011"/>
              <a:ext cx="29209" cy="40005"/>
            </a:xfrm>
            <a:custGeom>
              <a:avLst/>
              <a:gdLst/>
              <a:ahLst/>
              <a:cxnLst/>
              <a:rect l="l" t="t" r="r" b="b"/>
              <a:pathLst>
                <a:path w="29210" h="40004">
                  <a:moveTo>
                    <a:pt x="2322" y="39606"/>
                  </a:moveTo>
                  <a:lnTo>
                    <a:pt x="3209" y="33381"/>
                  </a:lnTo>
                  <a:lnTo>
                    <a:pt x="3160" y="26474"/>
                  </a:lnTo>
                  <a:lnTo>
                    <a:pt x="0" y="19144"/>
                  </a:lnTo>
                  <a:lnTo>
                    <a:pt x="29074" y="0"/>
                  </a:lnTo>
                  <a:lnTo>
                    <a:pt x="26813" y="10552"/>
                  </a:lnTo>
                  <a:lnTo>
                    <a:pt x="25320" y="19743"/>
                  </a:lnTo>
                  <a:lnTo>
                    <a:pt x="24480" y="27704"/>
                  </a:lnTo>
                  <a:lnTo>
                    <a:pt x="24174" y="34569"/>
                  </a:lnTo>
                  <a:lnTo>
                    <a:pt x="17610" y="36754"/>
                  </a:lnTo>
                  <a:lnTo>
                    <a:pt x="10250" y="38475"/>
                  </a:lnTo>
                  <a:lnTo>
                    <a:pt x="2322" y="39606"/>
                  </a:lnTo>
                  <a:close/>
                </a:path>
              </a:pathLst>
            </a:custGeom>
            <a:solidFill>
              <a:srgbClr val="6F879B">
                <a:alpha val="25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2" name="object 82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2305468" y="6239806"/>
              <a:ext cx="211150" cy="298073"/>
            </a:xfrm>
            <a:prstGeom prst="rect">
              <a:avLst/>
            </a:prstGeom>
          </p:spPr>
        </p:pic>
        <p:sp>
          <p:nvSpPr>
            <p:cNvPr id="83" name="object 83"/>
            <p:cNvSpPr/>
            <p:nvPr/>
          </p:nvSpPr>
          <p:spPr>
            <a:xfrm>
              <a:off x="2305469" y="6239750"/>
              <a:ext cx="156210" cy="291465"/>
            </a:xfrm>
            <a:custGeom>
              <a:avLst/>
              <a:gdLst/>
              <a:ahLst/>
              <a:cxnLst/>
              <a:rect l="l" t="t" r="r" b="b"/>
              <a:pathLst>
                <a:path w="156210" h="291465">
                  <a:moveTo>
                    <a:pt x="155829" y="240322"/>
                  </a:moveTo>
                  <a:lnTo>
                    <a:pt x="153263" y="228041"/>
                  </a:lnTo>
                  <a:lnTo>
                    <a:pt x="151269" y="211912"/>
                  </a:lnTo>
                  <a:lnTo>
                    <a:pt x="150558" y="196570"/>
                  </a:lnTo>
                  <a:lnTo>
                    <a:pt x="151853" y="186651"/>
                  </a:lnTo>
                  <a:lnTo>
                    <a:pt x="150317" y="175247"/>
                  </a:lnTo>
                  <a:lnTo>
                    <a:pt x="148336" y="165633"/>
                  </a:lnTo>
                  <a:lnTo>
                    <a:pt x="145783" y="158254"/>
                  </a:lnTo>
                  <a:lnTo>
                    <a:pt x="142532" y="153581"/>
                  </a:lnTo>
                  <a:lnTo>
                    <a:pt x="142151" y="155892"/>
                  </a:lnTo>
                  <a:lnTo>
                    <a:pt x="141249" y="147535"/>
                  </a:lnTo>
                  <a:lnTo>
                    <a:pt x="146418" y="145453"/>
                  </a:lnTo>
                  <a:lnTo>
                    <a:pt x="149301" y="139484"/>
                  </a:lnTo>
                  <a:lnTo>
                    <a:pt x="151320" y="131533"/>
                  </a:lnTo>
                  <a:lnTo>
                    <a:pt x="151282" y="128536"/>
                  </a:lnTo>
                  <a:lnTo>
                    <a:pt x="150837" y="131267"/>
                  </a:lnTo>
                  <a:lnTo>
                    <a:pt x="149123" y="133134"/>
                  </a:lnTo>
                  <a:lnTo>
                    <a:pt x="112750" y="115874"/>
                  </a:lnTo>
                  <a:lnTo>
                    <a:pt x="106108" y="108686"/>
                  </a:lnTo>
                  <a:lnTo>
                    <a:pt x="112356" y="118097"/>
                  </a:lnTo>
                  <a:lnTo>
                    <a:pt x="119875" y="126288"/>
                  </a:lnTo>
                  <a:lnTo>
                    <a:pt x="126771" y="133451"/>
                  </a:lnTo>
                  <a:lnTo>
                    <a:pt x="131178" y="139763"/>
                  </a:lnTo>
                  <a:lnTo>
                    <a:pt x="119316" y="135166"/>
                  </a:lnTo>
                  <a:lnTo>
                    <a:pt x="108115" y="126022"/>
                  </a:lnTo>
                  <a:lnTo>
                    <a:pt x="97548" y="115303"/>
                  </a:lnTo>
                  <a:lnTo>
                    <a:pt x="87617" y="105943"/>
                  </a:lnTo>
                  <a:lnTo>
                    <a:pt x="96697" y="116395"/>
                  </a:lnTo>
                  <a:lnTo>
                    <a:pt x="105435" y="125844"/>
                  </a:lnTo>
                  <a:lnTo>
                    <a:pt x="114096" y="135343"/>
                  </a:lnTo>
                  <a:lnTo>
                    <a:pt x="122936" y="145986"/>
                  </a:lnTo>
                  <a:lnTo>
                    <a:pt x="117348" y="147916"/>
                  </a:lnTo>
                  <a:lnTo>
                    <a:pt x="110223" y="146100"/>
                  </a:lnTo>
                  <a:lnTo>
                    <a:pt x="103238" y="142214"/>
                  </a:lnTo>
                  <a:lnTo>
                    <a:pt x="98120" y="137909"/>
                  </a:lnTo>
                  <a:lnTo>
                    <a:pt x="99517" y="140906"/>
                  </a:lnTo>
                  <a:lnTo>
                    <a:pt x="100114" y="143611"/>
                  </a:lnTo>
                  <a:lnTo>
                    <a:pt x="101815" y="146202"/>
                  </a:lnTo>
                  <a:lnTo>
                    <a:pt x="93154" y="145986"/>
                  </a:lnTo>
                  <a:lnTo>
                    <a:pt x="84455" y="139484"/>
                  </a:lnTo>
                  <a:lnTo>
                    <a:pt x="76352" y="130975"/>
                  </a:lnTo>
                  <a:lnTo>
                    <a:pt x="69494" y="124739"/>
                  </a:lnTo>
                  <a:lnTo>
                    <a:pt x="72529" y="131419"/>
                  </a:lnTo>
                  <a:lnTo>
                    <a:pt x="75184" y="139954"/>
                  </a:lnTo>
                  <a:lnTo>
                    <a:pt x="73774" y="144157"/>
                  </a:lnTo>
                  <a:lnTo>
                    <a:pt x="64579" y="137871"/>
                  </a:lnTo>
                  <a:lnTo>
                    <a:pt x="61201" y="144780"/>
                  </a:lnTo>
                  <a:lnTo>
                    <a:pt x="53213" y="146989"/>
                  </a:lnTo>
                  <a:lnTo>
                    <a:pt x="43776" y="145262"/>
                  </a:lnTo>
                  <a:lnTo>
                    <a:pt x="36055" y="140347"/>
                  </a:lnTo>
                  <a:lnTo>
                    <a:pt x="32473" y="128587"/>
                  </a:lnTo>
                  <a:lnTo>
                    <a:pt x="31369" y="108432"/>
                  </a:lnTo>
                  <a:lnTo>
                    <a:pt x="29819" y="83832"/>
                  </a:lnTo>
                  <a:lnTo>
                    <a:pt x="24892" y="58699"/>
                  </a:lnTo>
                  <a:lnTo>
                    <a:pt x="29362" y="70764"/>
                  </a:lnTo>
                  <a:lnTo>
                    <a:pt x="35077" y="83731"/>
                  </a:lnTo>
                  <a:lnTo>
                    <a:pt x="41529" y="96037"/>
                  </a:lnTo>
                  <a:lnTo>
                    <a:pt x="48209" y="106121"/>
                  </a:lnTo>
                  <a:lnTo>
                    <a:pt x="37338" y="83667"/>
                  </a:lnTo>
                  <a:lnTo>
                    <a:pt x="26962" y="55753"/>
                  </a:lnTo>
                  <a:lnTo>
                    <a:pt x="20116" y="31711"/>
                  </a:lnTo>
                  <a:lnTo>
                    <a:pt x="19888" y="20853"/>
                  </a:lnTo>
                  <a:lnTo>
                    <a:pt x="25730" y="35712"/>
                  </a:lnTo>
                  <a:lnTo>
                    <a:pt x="32169" y="47599"/>
                  </a:lnTo>
                  <a:lnTo>
                    <a:pt x="38493" y="56438"/>
                  </a:lnTo>
                  <a:lnTo>
                    <a:pt x="44018" y="62204"/>
                  </a:lnTo>
                  <a:lnTo>
                    <a:pt x="37795" y="53632"/>
                  </a:lnTo>
                  <a:lnTo>
                    <a:pt x="31877" y="42291"/>
                  </a:lnTo>
                  <a:lnTo>
                    <a:pt x="27508" y="29819"/>
                  </a:lnTo>
                  <a:lnTo>
                    <a:pt x="25946" y="17843"/>
                  </a:lnTo>
                  <a:lnTo>
                    <a:pt x="29273" y="26403"/>
                  </a:lnTo>
                  <a:lnTo>
                    <a:pt x="32931" y="33439"/>
                  </a:lnTo>
                  <a:lnTo>
                    <a:pt x="37109" y="39674"/>
                  </a:lnTo>
                  <a:lnTo>
                    <a:pt x="41998" y="45783"/>
                  </a:lnTo>
                  <a:lnTo>
                    <a:pt x="38836" y="37744"/>
                  </a:lnTo>
                  <a:lnTo>
                    <a:pt x="33629" y="26390"/>
                  </a:lnTo>
                  <a:lnTo>
                    <a:pt x="37490" y="26390"/>
                  </a:lnTo>
                  <a:lnTo>
                    <a:pt x="50330" y="29603"/>
                  </a:lnTo>
                  <a:lnTo>
                    <a:pt x="72212" y="32245"/>
                  </a:lnTo>
                  <a:lnTo>
                    <a:pt x="96291" y="31686"/>
                  </a:lnTo>
                  <a:lnTo>
                    <a:pt x="115671" y="25298"/>
                  </a:lnTo>
                  <a:lnTo>
                    <a:pt x="117944" y="21996"/>
                  </a:lnTo>
                  <a:lnTo>
                    <a:pt x="125260" y="17475"/>
                  </a:lnTo>
                  <a:lnTo>
                    <a:pt x="136334" y="12052"/>
                  </a:lnTo>
                  <a:lnTo>
                    <a:pt x="149834" y="6019"/>
                  </a:lnTo>
                  <a:lnTo>
                    <a:pt x="142290" y="2705"/>
                  </a:lnTo>
                  <a:lnTo>
                    <a:pt x="134772" y="0"/>
                  </a:lnTo>
                  <a:lnTo>
                    <a:pt x="105879" y="558"/>
                  </a:lnTo>
                  <a:lnTo>
                    <a:pt x="36169" y="2311"/>
                  </a:lnTo>
                  <a:lnTo>
                    <a:pt x="32219" y="4914"/>
                  </a:lnTo>
                  <a:lnTo>
                    <a:pt x="19456" y="10871"/>
                  </a:lnTo>
                  <a:lnTo>
                    <a:pt x="5994" y="17449"/>
                  </a:lnTo>
                  <a:lnTo>
                    <a:pt x="0" y="21907"/>
                  </a:lnTo>
                  <a:lnTo>
                    <a:pt x="4267" y="31597"/>
                  </a:lnTo>
                  <a:lnTo>
                    <a:pt x="12242" y="45466"/>
                  </a:lnTo>
                  <a:lnTo>
                    <a:pt x="20396" y="61518"/>
                  </a:lnTo>
                  <a:lnTo>
                    <a:pt x="25222" y="77787"/>
                  </a:lnTo>
                  <a:lnTo>
                    <a:pt x="26898" y="101561"/>
                  </a:lnTo>
                  <a:lnTo>
                    <a:pt x="27673" y="122897"/>
                  </a:lnTo>
                  <a:lnTo>
                    <a:pt x="30289" y="138925"/>
                  </a:lnTo>
                  <a:lnTo>
                    <a:pt x="37490" y="146735"/>
                  </a:lnTo>
                  <a:lnTo>
                    <a:pt x="37490" y="151345"/>
                  </a:lnTo>
                  <a:lnTo>
                    <a:pt x="37490" y="154482"/>
                  </a:lnTo>
                  <a:lnTo>
                    <a:pt x="29921" y="171640"/>
                  </a:lnTo>
                  <a:lnTo>
                    <a:pt x="22263" y="208267"/>
                  </a:lnTo>
                  <a:lnTo>
                    <a:pt x="15240" y="247713"/>
                  </a:lnTo>
                  <a:lnTo>
                    <a:pt x="9550" y="273342"/>
                  </a:lnTo>
                  <a:lnTo>
                    <a:pt x="14020" y="275704"/>
                  </a:lnTo>
                  <a:lnTo>
                    <a:pt x="18453" y="279158"/>
                  </a:lnTo>
                  <a:lnTo>
                    <a:pt x="21031" y="284149"/>
                  </a:lnTo>
                  <a:lnTo>
                    <a:pt x="20002" y="291109"/>
                  </a:lnTo>
                  <a:lnTo>
                    <a:pt x="26416" y="288607"/>
                  </a:lnTo>
                  <a:lnTo>
                    <a:pt x="34315" y="288150"/>
                  </a:lnTo>
                  <a:lnTo>
                    <a:pt x="42049" y="289039"/>
                  </a:lnTo>
                  <a:lnTo>
                    <a:pt x="47917" y="290525"/>
                  </a:lnTo>
                  <a:lnTo>
                    <a:pt x="49961" y="267970"/>
                  </a:lnTo>
                  <a:lnTo>
                    <a:pt x="54254" y="230085"/>
                  </a:lnTo>
                  <a:lnTo>
                    <a:pt x="61823" y="191947"/>
                  </a:lnTo>
                  <a:lnTo>
                    <a:pt x="102222" y="163029"/>
                  </a:lnTo>
                  <a:lnTo>
                    <a:pt x="115481" y="164630"/>
                  </a:lnTo>
                  <a:lnTo>
                    <a:pt x="122605" y="165938"/>
                  </a:lnTo>
                  <a:lnTo>
                    <a:pt x="155829" y="240322"/>
                  </a:lnTo>
                  <a:close/>
                </a:path>
              </a:pathLst>
            </a:custGeom>
            <a:solidFill>
              <a:srgbClr val="C6BDBB">
                <a:alpha val="29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4" name="object 84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2339614" y="6386094"/>
              <a:ext cx="121153" cy="71525"/>
            </a:xfrm>
            <a:prstGeom prst="rect">
              <a:avLst/>
            </a:prstGeom>
          </p:spPr>
        </p:pic>
        <p:sp>
          <p:nvSpPr>
            <p:cNvPr id="85" name="object 85"/>
            <p:cNvSpPr/>
            <p:nvPr/>
          </p:nvSpPr>
          <p:spPr>
            <a:xfrm>
              <a:off x="2379004" y="6388766"/>
              <a:ext cx="19050" cy="15240"/>
            </a:xfrm>
            <a:custGeom>
              <a:avLst/>
              <a:gdLst/>
              <a:ahLst/>
              <a:cxnLst/>
              <a:rect l="l" t="t" r="r" b="b"/>
              <a:pathLst>
                <a:path w="19050" h="15239">
                  <a:moveTo>
                    <a:pt x="15463" y="14800"/>
                  </a:moveTo>
                  <a:lnTo>
                    <a:pt x="5029" y="14800"/>
                  </a:lnTo>
                  <a:lnTo>
                    <a:pt x="0" y="10767"/>
                  </a:lnTo>
                  <a:lnTo>
                    <a:pt x="88" y="8612"/>
                  </a:lnTo>
                  <a:lnTo>
                    <a:pt x="187" y="6191"/>
                  </a:lnTo>
                  <a:lnTo>
                    <a:pt x="312" y="3129"/>
                  </a:lnTo>
                  <a:lnTo>
                    <a:pt x="4447" y="0"/>
                  </a:lnTo>
                  <a:lnTo>
                    <a:pt x="13487" y="0"/>
                  </a:lnTo>
                  <a:lnTo>
                    <a:pt x="17202" y="1648"/>
                  </a:lnTo>
                  <a:lnTo>
                    <a:pt x="17436" y="2596"/>
                  </a:lnTo>
                  <a:lnTo>
                    <a:pt x="6164" y="2596"/>
                  </a:lnTo>
                  <a:lnTo>
                    <a:pt x="3506" y="4607"/>
                  </a:lnTo>
                  <a:lnTo>
                    <a:pt x="3389" y="7398"/>
                  </a:lnTo>
                  <a:lnTo>
                    <a:pt x="3302" y="9480"/>
                  </a:lnTo>
                  <a:lnTo>
                    <a:pt x="4084" y="10143"/>
                  </a:lnTo>
                  <a:lnTo>
                    <a:pt x="6541" y="12108"/>
                  </a:lnTo>
                  <a:lnTo>
                    <a:pt x="16952" y="12108"/>
                  </a:lnTo>
                  <a:lnTo>
                    <a:pt x="15463" y="14800"/>
                  </a:lnTo>
                  <a:close/>
                </a:path>
                <a:path w="19050" h="15239">
                  <a:moveTo>
                    <a:pt x="16952" y="12108"/>
                  </a:moveTo>
                  <a:lnTo>
                    <a:pt x="13241" y="12108"/>
                  </a:lnTo>
                  <a:lnTo>
                    <a:pt x="14331" y="10143"/>
                  </a:lnTo>
                  <a:lnTo>
                    <a:pt x="14510" y="9480"/>
                  </a:lnTo>
                  <a:lnTo>
                    <a:pt x="14641" y="8612"/>
                  </a:lnTo>
                  <a:lnTo>
                    <a:pt x="12914" y="8612"/>
                  </a:lnTo>
                  <a:lnTo>
                    <a:pt x="12477" y="8190"/>
                  </a:lnTo>
                  <a:lnTo>
                    <a:pt x="12450" y="6792"/>
                  </a:lnTo>
                  <a:lnTo>
                    <a:pt x="13028" y="6191"/>
                  </a:lnTo>
                  <a:lnTo>
                    <a:pt x="14731" y="6191"/>
                  </a:lnTo>
                  <a:lnTo>
                    <a:pt x="14640" y="4824"/>
                  </a:lnTo>
                  <a:lnTo>
                    <a:pt x="14363" y="3860"/>
                  </a:lnTo>
                  <a:lnTo>
                    <a:pt x="14293" y="3617"/>
                  </a:lnTo>
                  <a:lnTo>
                    <a:pt x="11985" y="2596"/>
                  </a:lnTo>
                  <a:lnTo>
                    <a:pt x="17436" y="2596"/>
                  </a:lnTo>
                  <a:lnTo>
                    <a:pt x="17567" y="3129"/>
                  </a:lnTo>
                  <a:lnTo>
                    <a:pt x="17687" y="3617"/>
                  </a:lnTo>
                  <a:lnTo>
                    <a:pt x="17806" y="6191"/>
                  </a:lnTo>
                  <a:lnTo>
                    <a:pt x="18276" y="6411"/>
                  </a:lnTo>
                  <a:lnTo>
                    <a:pt x="18569" y="6792"/>
                  </a:lnTo>
                  <a:lnTo>
                    <a:pt x="18645" y="7980"/>
                  </a:lnTo>
                  <a:lnTo>
                    <a:pt x="18249" y="8464"/>
                  </a:lnTo>
                  <a:lnTo>
                    <a:pt x="17716" y="8612"/>
                  </a:lnTo>
                  <a:lnTo>
                    <a:pt x="17634" y="9480"/>
                  </a:lnTo>
                  <a:lnTo>
                    <a:pt x="17571" y="10143"/>
                  </a:lnTo>
                  <a:lnTo>
                    <a:pt x="17240" y="11586"/>
                  </a:lnTo>
                  <a:lnTo>
                    <a:pt x="16952" y="12108"/>
                  </a:lnTo>
                  <a:close/>
                </a:path>
              </a:pathLst>
            </a:custGeom>
            <a:solidFill>
              <a:srgbClr val="908878">
                <a:alpha val="5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6"/>
            <p:cNvSpPr/>
            <p:nvPr/>
          </p:nvSpPr>
          <p:spPr>
            <a:xfrm>
              <a:off x="2377785" y="6388698"/>
              <a:ext cx="19050" cy="15240"/>
            </a:xfrm>
            <a:custGeom>
              <a:avLst/>
              <a:gdLst/>
              <a:ahLst/>
              <a:cxnLst/>
              <a:rect l="l" t="t" r="r" b="b"/>
              <a:pathLst>
                <a:path w="19050" h="15239">
                  <a:moveTo>
                    <a:pt x="15466" y="14796"/>
                  </a:moveTo>
                  <a:lnTo>
                    <a:pt x="5029" y="14796"/>
                  </a:lnTo>
                  <a:lnTo>
                    <a:pt x="0" y="10767"/>
                  </a:lnTo>
                  <a:lnTo>
                    <a:pt x="251" y="4607"/>
                  </a:lnTo>
                  <a:lnTo>
                    <a:pt x="312" y="3133"/>
                  </a:lnTo>
                  <a:lnTo>
                    <a:pt x="4451" y="0"/>
                  </a:lnTo>
                  <a:lnTo>
                    <a:pt x="13495" y="0"/>
                  </a:lnTo>
                  <a:lnTo>
                    <a:pt x="18443" y="2193"/>
                  </a:lnTo>
                  <a:lnTo>
                    <a:pt x="18427" y="2592"/>
                  </a:lnTo>
                  <a:lnTo>
                    <a:pt x="6164" y="2592"/>
                  </a:lnTo>
                  <a:lnTo>
                    <a:pt x="3506" y="4607"/>
                  </a:lnTo>
                  <a:lnTo>
                    <a:pt x="3325" y="9012"/>
                  </a:lnTo>
                  <a:lnTo>
                    <a:pt x="3304" y="9515"/>
                  </a:lnTo>
                  <a:lnTo>
                    <a:pt x="6537" y="12104"/>
                  </a:lnTo>
                  <a:lnTo>
                    <a:pt x="16952" y="12104"/>
                  </a:lnTo>
                  <a:lnTo>
                    <a:pt x="15466" y="14796"/>
                  </a:lnTo>
                  <a:close/>
                </a:path>
                <a:path w="19050" h="15239">
                  <a:moveTo>
                    <a:pt x="16952" y="12104"/>
                  </a:moveTo>
                  <a:lnTo>
                    <a:pt x="13244" y="12104"/>
                  </a:lnTo>
                  <a:lnTo>
                    <a:pt x="14952" y="9012"/>
                  </a:lnTo>
                  <a:lnTo>
                    <a:pt x="15136" y="4607"/>
                  </a:lnTo>
                  <a:lnTo>
                    <a:pt x="15161" y="4001"/>
                  </a:lnTo>
                  <a:lnTo>
                    <a:pt x="11972" y="2592"/>
                  </a:lnTo>
                  <a:lnTo>
                    <a:pt x="18427" y="2592"/>
                  </a:lnTo>
                  <a:lnTo>
                    <a:pt x="18160" y="9012"/>
                  </a:lnTo>
                  <a:lnTo>
                    <a:pt x="18120" y="9987"/>
                  </a:lnTo>
                  <a:lnTo>
                    <a:pt x="16952" y="12104"/>
                  </a:lnTo>
                  <a:close/>
                </a:path>
              </a:pathLst>
            </a:custGeom>
            <a:solidFill>
              <a:srgbClr val="90887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2378506" y="6388709"/>
              <a:ext cx="17780" cy="13970"/>
            </a:xfrm>
            <a:custGeom>
              <a:avLst/>
              <a:gdLst/>
              <a:ahLst/>
              <a:cxnLst/>
              <a:rect l="l" t="t" r="r" b="b"/>
              <a:pathLst>
                <a:path w="17780" h="13970">
                  <a:moveTo>
                    <a:pt x="13957" y="8216"/>
                  </a:moveTo>
                  <a:lnTo>
                    <a:pt x="13855" y="9182"/>
                  </a:lnTo>
                  <a:lnTo>
                    <a:pt x="13652" y="10045"/>
                  </a:lnTo>
                  <a:lnTo>
                    <a:pt x="12509" y="12103"/>
                  </a:lnTo>
                  <a:lnTo>
                    <a:pt x="5816" y="12103"/>
                  </a:lnTo>
                  <a:lnTo>
                    <a:pt x="3429" y="10198"/>
                  </a:lnTo>
                  <a:lnTo>
                    <a:pt x="3086" y="8775"/>
                  </a:lnTo>
                  <a:lnTo>
                    <a:pt x="3048" y="7353"/>
                  </a:lnTo>
                  <a:lnTo>
                    <a:pt x="2819" y="9131"/>
                  </a:lnTo>
                  <a:lnTo>
                    <a:pt x="3124" y="11303"/>
                  </a:lnTo>
                  <a:lnTo>
                    <a:pt x="4127" y="12115"/>
                  </a:lnTo>
                  <a:lnTo>
                    <a:pt x="5740" y="13411"/>
                  </a:lnTo>
                  <a:lnTo>
                    <a:pt x="12446" y="13411"/>
                  </a:lnTo>
                  <a:lnTo>
                    <a:pt x="13703" y="11137"/>
                  </a:lnTo>
                  <a:lnTo>
                    <a:pt x="13957" y="9652"/>
                  </a:lnTo>
                  <a:lnTo>
                    <a:pt x="13957" y="8216"/>
                  </a:lnTo>
                  <a:close/>
                </a:path>
                <a:path w="17780" h="13970">
                  <a:moveTo>
                    <a:pt x="17272" y="5295"/>
                  </a:moveTo>
                  <a:lnTo>
                    <a:pt x="16840" y="1803"/>
                  </a:lnTo>
                  <a:lnTo>
                    <a:pt x="12776" y="12"/>
                  </a:lnTo>
                  <a:lnTo>
                    <a:pt x="3721" y="0"/>
                  </a:lnTo>
                  <a:lnTo>
                    <a:pt x="596" y="2362"/>
                  </a:lnTo>
                  <a:lnTo>
                    <a:pt x="12" y="4711"/>
                  </a:lnTo>
                  <a:lnTo>
                    <a:pt x="0" y="7099"/>
                  </a:lnTo>
                  <a:lnTo>
                    <a:pt x="177" y="5207"/>
                  </a:lnTo>
                  <a:lnTo>
                    <a:pt x="736" y="3517"/>
                  </a:lnTo>
                  <a:lnTo>
                    <a:pt x="1587" y="2870"/>
                  </a:lnTo>
                  <a:lnTo>
                    <a:pt x="3657" y="1295"/>
                  </a:lnTo>
                  <a:lnTo>
                    <a:pt x="12712" y="1308"/>
                  </a:lnTo>
                  <a:lnTo>
                    <a:pt x="16548" y="3009"/>
                  </a:lnTo>
                  <a:lnTo>
                    <a:pt x="17056" y="5676"/>
                  </a:lnTo>
                  <a:lnTo>
                    <a:pt x="17018" y="8343"/>
                  </a:lnTo>
                  <a:lnTo>
                    <a:pt x="17272" y="5295"/>
                  </a:lnTo>
                  <a:close/>
                </a:path>
              </a:pathLst>
            </a:custGeom>
            <a:solidFill>
              <a:srgbClr val="908878">
                <a:alpha val="5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88"/>
            <p:cNvSpPr/>
            <p:nvPr/>
          </p:nvSpPr>
          <p:spPr>
            <a:xfrm>
              <a:off x="2390257" y="6394840"/>
              <a:ext cx="6350" cy="2540"/>
            </a:xfrm>
            <a:custGeom>
              <a:avLst/>
              <a:gdLst/>
              <a:ahLst/>
              <a:cxnLst/>
              <a:rect l="l" t="t" r="r" b="b"/>
              <a:pathLst>
                <a:path w="6350" h="2539">
                  <a:moveTo>
                    <a:pt x="5629" y="2528"/>
                  </a:moveTo>
                  <a:lnTo>
                    <a:pt x="498" y="2528"/>
                  </a:lnTo>
                  <a:lnTo>
                    <a:pt x="0" y="1949"/>
                  </a:lnTo>
                  <a:lnTo>
                    <a:pt x="66" y="552"/>
                  </a:lnTo>
                  <a:lnTo>
                    <a:pt x="596" y="0"/>
                  </a:lnTo>
                  <a:lnTo>
                    <a:pt x="5572" y="0"/>
                  </a:lnTo>
                  <a:lnTo>
                    <a:pt x="6143" y="552"/>
                  </a:lnTo>
                  <a:lnTo>
                    <a:pt x="6174" y="1949"/>
                  </a:lnTo>
                  <a:lnTo>
                    <a:pt x="5629" y="2528"/>
                  </a:lnTo>
                  <a:close/>
                </a:path>
              </a:pathLst>
            </a:custGeom>
            <a:solidFill>
              <a:srgbClr val="A5998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9" name="object 89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2328858" y="6115076"/>
              <a:ext cx="130832" cy="240704"/>
            </a:xfrm>
            <a:prstGeom prst="rect">
              <a:avLst/>
            </a:prstGeom>
          </p:spPr>
        </p:pic>
        <p:sp>
          <p:nvSpPr>
            <p:cNvPr id="90" name="object 90"/>
            <p:cNvSpPr/>
            <p:nvPr/>
          </p:nvSpPr>
          <p:spPr>
            <a:xfrm>
              <a:off x="2391158" y="6394840"/>
              <a:ext cx="5715" cy="1905"/>
            </a:xfrm>
            <a:custGeom>
              <a:avLst/>
              <a:gdLst/>
              <a:ahLst/>
              <a:cxnLst/>
              <a:rect l="l" t="t" r="r" b="b"/>
              <a:pathLst>
                <a:path w="5714" h="1904">
                  <a:moveTo>
                    <a:pt x="597" y="1576"/>
                  </a:moveTo>
                  <a:lnTo>
                    <a:pt x="19" y="1020"/>
                  </a:lnTo>
                  <a:lnTo>
                    <a:pt x="0" y="251"/>
                  </a:lnTo>
                  <a:lnTo>
                    <a:pt x="19" y="106"/>
                  </a:lnTo>
                  <a:lnTo>
                    <a:pt x="213" y="64"/>
                  </a:lnTo>
                  <a:lnTo>
                    <a:pt x="3975" y="7"/>
                  </a:lnTo>
                  <a:lnTo>
                    <a:pt x="4671" y="0"/>
                  </a:lnTo>
                  <a:lnTo>
                    <a:pt x="5243" y="552"/>
                  </a:lnTo>
                  <a:lnTo>
                    <a:pt x="5262" y="1325"/>
                  </a:lnTo>
                  <a:lnTo>
                    <a:pt x="5243" y="1462"/>
                  </a:lnTo>
                  <a:lnTo>
                    <a:pt x="5048" y="1503"/>
                  </a:lnTo>
                  <a:lnTo>
                    <a:pt x="597" y="1576"/>
                  </a:lnTo>
                  <a:close/>
                </a:path>
              </a:pathLst>
            </a:custGeom>
            <a:solidFill>
              <a:srgbClr val="908878">
                <a:alpha val="75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2390240" y="6395171"/>
              <a:ext cx="6350" cy="2540"/>
            </a:xfrm>
            <a:custGeom>
              <a:avLst/>
              <a:gdLst/>
              <a:ahLst/>
              <a:cxnLst/>
              <a:rect l="l" t="t" r="r" b="b"/>
              <a:pathLst>
                <a:path w="6350" h="2539">
                  <a:moveTo>
                    <a:pt x="593" y="2273"/>
                  </a:moveTo>
                  <a:lnTo>
                    <a:pt x="19" y="1721"/>
                  </a:lnTo>
                  <a:lnTo>
                    <a:pt x="0" y="605"/>
                  </a:lnTo>
                  <a:lnTo>
                    <a:pt x="190" y="236"/>
                  </a:lnTo>
                  <a:lnTo>
                    <a:pt x="491" y="0"/>
                  </a:lnTo>
                  <a:lnTo>
                    <a:pt x="434" y="243"/>
                  </a:lnTo>
                  <a:lnTo>
                    <a:pt x="453" y="1073"/>
                  </a:lnTo>
                  <a:lnTo>
                    <a:pt x="1028" y="1629"/>
                  </a:lnTo>
                  <a:lnTo>
                    <a:pt x="5387" y="1561"/>
                  </a:lnTo>
                  <a:lnTo>
                    <a:pt x="5665" y="1553"/>
                  </a:lnTo>
                  <a:lnTo>
                    <a:pt x="5920" y="1454"/>
                  </a:lnTo>
                  <a:lnTo>
                    <a:pt x="6118" y="1294"/>
                  </a:lnTo>
                  <a:lnTo>
                    <a:pt x="5974" y="1812"/>
                  </a:lnTo>
                  <a:lnTo>
                    <a:pt x="5509" y="2196"/>
                  </a:lnTo>
                  <a:lnTo>
                    <a:pt x="593" y="2273"/>
                  </a:lnTo>
                  <a:close/>
                </a:path>
              </a:pathLst>
            </a:custGeom>
            <a:solidFill>
              <a:srgbClr val="908878">
                <a:alpha val="40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2" name="object 92"/>
            <p:cNvSpPr/>
            <p:nvPr/>
          </p:nvSpPr>
          <p:spPr>
            <a:xfrm>
              <a:off x="2328849" y="6116611"/>
              <a:ext cx="131445" cy="152400"/>
            </a:xfrm>
            <a:custGeom>
              <a:avLst/>
              <a:gdLst/>
              <a:ahLst/>
              <a:cxnLst/>
              <a:rect l="l" t="t" r="r" b="b"/>
              <a:pathLst>
                <a:path w="131444" h="152400">
                  <a:moveTo>
                    <a:pt x="46126" y="0"/>
                  </a:moveTo>
                  <a:lnTo>
                    <a:pt x="16598" y="30530"/>
                  </a:lnTo>
                  <a:lnTo>
                    <a:pt x="15557" y="46113"/>
                  </a:lnTo>
                  <a:lnTo>
                    <a:pt x="16052" y="68897"/>
                  </a:lnTo>
                  <a:lnTo>
                    <a:pt x="16941" y="102412"/>
                  </a:lnTo>
                  <a:lnTo>
                    <a:pt x="14071" y="116954"/>
                  </a:lnTo>
                  <a:lnTo>
                    <a:pt x="7518" y="123698"/>
                  </a:lnTo>
                  <a:lnTo>
                    <a:pt x="1447" y="126885"/>
                  </a:lnTo>
                  <a:lnTo>
                    <a:pt x="0" y="130822"/>
                  </a:lnTo>
                  <a:lnTo>
                    <a:pt x="5600" y="136842"/>
                  </a:lnTo>
                  <a:lnTo>
                    <a:pt x="15227" y="142227"/>
                  </a:lnTo>
                  <a:lnTo>
                    <a:pt x="27584" y="146710"/>
                  </a:lnTo>
                  <a:lnTo>
                    <a:pt x="41351" y="150075"/>
                  </a:lnTo>
                  <a:lnTo>
                    <a:pt x="35318" y="146977"/>
                  </a:lnTo>
                  <a:lnTo>
                    <a:pt x="27940" y="142049"/>
                  </a:lnTo>
                  <a:lnTo>
                    <a:pt x="21742" y="134962"/>
                  </a:lnTo>
                  <a:lnTo>
                    <a:pt x="19240" y="125399"/>
                  </a:lnTo>
                  <a:lnTo>
                    <a:pt x="19367" y="105232"/>
                  </a:lnTo>
                  <a:lnTo>
                    <a:pt x="19380" y="80860"/>
                  </a:lnTo>
                  <a:lnTo>
                    <a:pt x="22606" y="39560"/>
                  </a:lnTo>
                  <a:lnTo>
                    <a:pt x="41617" y="29819"/>
                  </a:lnTo>
                  <a:lnTo>
                    <a:pt x="31915" y="23075"/>
                  </a:lnTo>
                  <a:lnTo>
                    <a:pt x="30607" y="14097"/>
                  </a:lnTo>
                  <a:lnTo>
                    <a:pt x="35941" y="5524"/>
                  </a:lnTo>
                  <a:lnTo>
                    <a:pt x="46126" y="0"/>
                  </a:lnTo>
                  <a:close/>
                </a:path>
                <a:path w="131444" h="152400">
                  <a:moveTo>
                    <a:pt x="130835" y="128308"/>
                  </a:moveTo>
                  <a:lnTo>
                    <a:pt x="107264" y="86448"/>
                  </a:lnTo>
                  <a:lnTo>
                    <a:pt x="107073" y="61468"/>
                  </a:lnTo>
                  <a:lnTo>
                    <a:pt x="105143" y="36029"/>
                  </a:lnTo>
                  <a:lnTo>
                    <a:pt x="98983" y="16383"/>
                  </a:lnTo>
                  <a:lnTo>
                    <a:pt x="95326" y="10464"/>
                  </a:lnTo>
                  <a:lnTo>
                    <a:pt x="89319" y="5918"/>
                  </a:lnTo>
                  <a:lnTo>
                    <a:pt x="82194" y="2895"/>
                  </a:lnTo>
                  <a:lnTo>
                    <a:pt x="90982" y="11277"/>
                  </a:lnTo>
                  <a:lnTo>
                    <a:pt x="92176" y="19850"/>
                  </a:lnTo>
                  <a:lnTo>
                    <a:pt x="87122" y="26936"/>
                  </a:lnTo>
                  <a:lnTo>
                    <a:pt x="77203" y="30886"/>
                  </a:lnTo>
                  <a:lnTo>
                    <a:pt x="79336" y="30429"/>
                  </a:lnTo>
                  <a:lnTo>
                    <a:pt x="95034" y="33578"/>
                  </a:lnTo>
                  <a:lnTo>
                    <a:pt x="98412" y="41986"/>
                  </a:lnTo>
                  <a:lnTo>
                    <a:pt x="101879" y="60121"/>
                  </a:lnTo>
                  <a:lnTo>
                    <a:pt x="103124" y="86639"/>
                  </a:lnTo>
                  <a:lnTo>
                    <a:pt x="101739" y="112826"/>
                  </a:lnTo>
                  <a:lnTo>
                    <a:pt x="79565" y="148856"/>
                  </a:lnTo>
                  <a:lnTo>
                    <a:pt x="72618" y="152158"/>
                  </a:lnTo>
                  <a:lnTo>
                    <a:pt x="93154" y="148450"/>
                  </a:lnTo>
                  <a:lnTo>
                    <a:pt x="111518" y="142113"/>
                  </a:lnTo>
                  <a:lnTo>
                    <a:pt x="124993" y="134835"/>
                  </a:lnTo>
                  <a:lnTo>
                    <a:pt x="130835" y="128308"/>
                  </a:lnTo>
                  <a:close/>
                </a:path>
              </a:pathLst>
            </a:custGeom>
            <a:solidFill>
              <a:srgbClr val="8AAAB7">
                <a:alpha val="25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3" name="object 93"/>
            <p:cNvSpPr/>
            <p:nvPr/>
          </p:nvSpPr>
          <p:spPr>
            <a:xfrm>
              <a:off x="2356432" y="6196087"/>
              <a:ext cx="64769" cy="46355"/>
            </a:xfrm>
            <a:custGeom>
              <a:avLst/>
              <a:gdLst/>
              <a:ahLst/>
              <a:cxnLst/>
              <a:rect l="l" t="t" r="r" b="b"/>
              <a:pathLst>
                <a:path w="64769" h="46354">
                  <a:moveTo>
                    <a:pt x="32650" y="45915"/>
                  </a:moveTo>
                  <a:lnTo>
                    <a:pt x="0" y="12953"/>
                  </a:lnTo>
                  <a:lnTo>
                    <a:pt x="532" y="1104"/>
                  </a:lnTo>
                  <a:lnTo>
                    <a:pt x="582" y="0"/>
                  </a:lnTo>
                  <a:lnTo>
                    <a:pt x="2056" y="5631"/>
                  </a:lnTo>
                  <a:lnTo>
                    <a:pt x="7040" y="12625"/>
                  </a:lnTo>
                  <a:lnTo>
                    <a:pt x="7416" y="12953"/>
                  </a:lnTo>
                  <a:lnTo>
                    <a:pt x="14335" y="17888"/>
                  </a:lnTo>
                  <a:lnTo>
                    <a:pt x="55074" y="17888"/>
                  </a:lnTo>
                  <a:lnTo>
                    <a:pt x="55628" y="18146"/>
                  </a:lnTo>
                  <a:lnTo>
                    <a:pt x="64036" y="18146"/>
                  </a:lnTo>
                  <a:lnTo>
                    <a:pt x="61130" y="24783"/>
                  </a:lnTo>
                  <a:lnTo>
                    <a:pt x="57032" y="30453"/>
                  </a:lnTo>
                  <a:lnTo>
                    <a:pt x="49664" y="37482"/>
                  </a:lnTo>
                  <a:lnTo>
                    <a:pt x="40909" y="43445"/>
                  </a:lnTo>
                  <a:lnTo>
                    <a:pt x="32650" y="45915"/>
                  </a:lnTo>
                  <a:close/>
                </a:path>
                <a:path w="64769" h="46354">
                  <a:moveTo>
                    <a:pt x="64036" y="18146"/>
                  </a:moveTo>
                  <a:lnTo>
                    <a:pt x="55628" y="18146"/>
                  </a:lnTo>
                  <a:lnTo>
                    <a:pt x="62973" y="12344"/>
                  </a:lnTo>
                  <a:lnTo>
                    <a:pt x="64713" y="1104"/>
                  </a:lnTo>
                  <a:lnTo>
                    <a:pt x="64713" y="16601"/>
                  </a:lnTo>
                  <a:lnTo>
                    <a:pt x="64150" y="17888"/>
                  </a:lnTo>
                  <a:lnTo>
                    <a:pt x="64036" y="18146"/>
                  </a:lnTo>
                  <a:close/>
                </a:path>
                <a:path w="64769" h="46354">
                  <a:moveTo>
                    <a:pt x="55074" y="17888"/>
                  </a:moveTo>
                  <a:lnTo>
                    <a:pt x="14335" y="17888"/>
                  </a:lnTo>
                  <a:lnTo>
                    <a:pt x="19464" y="12625"/>
                  </a:lnTo>
                  <a:lnTo>
                    <a:pt x="37691" y="11628"/>
                  </a:lnTo>
                  <a:lnTo>
                    <a:pt x="44309" y="12953"/>
                  </a:lnTo>
                  <a:lnTo>
                    <a:pt x="44504" y="12953"/>
                  </a:lnTo>
                  <a:lnTo>
                    <a:pt x="55074" y="17888"/>
                  </a:lnTo>
                  <a:close/>
                </a:path>
              </a:pathLst>
            </a:custGeom>
            <a:solidFill>
              <a:srgbClr val="8AAAB7">
                <a:alpha val="50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4" name="object 94"/>
            <p:cNvSpPr/>
            <p:nvPr/>
          </p:nvSpPr>
          <p:spPr>
            <a:xfrm>
              <a:off x="2356648" y="6148479"/>
              <a:ext cx="65405" cy="83820"/>
            </a:xfrm>
            <a:custGeom>
              <a:avLst/>
              <a:gdLst/>
              <a:ahLst/>
              <a:cxnLst/>
              <a:rect l="l" t="t" r="r" b="b"/>
              <a:pathLst>
                <a:path w="65405" h="83820">
                  <a:moveTo>
                    <a:pt x="32686" y="83517"/>
                  </a:moveTo>
                  <a:lnTo>
                    <a:pt x="2045" y="56976"/>
                  </a:lnTo>
                  <a:lnTo>
                    <a:pt x="0" y="17505"/>
                  </a:lnTo>
                  <a:lnTo>
                    <a:pt x="1787" y="6615"/>
                  </a:lnTo>
                  <a:lnTo>
                    <a:pt x="12317" y="2008"/>
                  </a:lnTo>
                  <a:lnTo>
                    <a:pt x="30611" y="0"/>
                  </a:lnTo>
                  <a:lnTo>
                    <a:pt x="49275" y="707"/>
                  </a:lnTo>
                  <a:lnTo>
                    <a:pt x="60915" y="4247"/>
                  </a:lnTo>
                  <a:lnTo>
                    <a:pt x="64857" y="16453"/>
                  </a:lnTo>
                  <a:lnTo>
                    <a:pt x="65014" y="36389"/>
                  </a:lnTo>
                  <a:lnTo>
                    <a:pt x="63123" y="56016"/>
                  </a:lnTo>
                  <a:lnTo>
                    <a:pt x="32686" y="83517"/>
                  </a:lnTo>
                  <a:close/>
                </a:path>
              </a:pathLst>
            </a:custGeom>
            <a:solidFill>
              <a:srgbClr val="FE996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5" name="object 95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2356296" y="6148479"/>
              <a:ext cx="65366" cy="88429"/>
            </a:xfrm>
            <a:prstGeom prst="rect">
              <a:avLst/>
            </a:prstGeom>
          </p:spPr>
        </p:pic>
        <p:sp>
          <p:nvSpPr>
            <p:cNvPr id="96" name="object 96"/>
            <p:cNvSpPr/>
            <p:nvPr/>
          </p:nvSpPr>
          <p:spPr>
            <a:xfrm>
              <a:off x="2377206" y="6211203"/>
              <a:ext cx="22860" cy="3175"/>
            </a:xfrm>
            <a:custGeom>
              <a:avLst/>
              <a:gdLst/>
              <a:ahLst/>
              <a:cxnLst/>
              <a:rect l="l" t="t" r="r" b="b"/>
              <a:pathLst>
                <a:path w="22860" h="3175">
                  <a:moveTo>
                    <a:pt x="19848" y="2992"/>
                  </a:moveTo>
                  <a:lnTo>
                    <a:pt x="2562" y="2528"/>
                  </a:lnTo>
                  <a:lnTo>
                    <a:pt x="1138" y="2345"/>
                  </a:lnTo>
                  <a:lnTo>
                    <a:pt x="1111" y="2193"/>
                  </a:lnTo>
                  <a:lnTo>
                    <a:pt x="0" y="1431"/>
                  </a:lnTo>
                  <a:lnTo>
                    <a:pt x="8045" y="1351"/>
                  </a:lnTo>
                  <a:lnTo>
                    <a:pt x="21215" y="1899"/>
                  </a:lnTo>
                  <a:lnTo>
                    <a:pt x="22757" y="0"/>
                  </a:lnTo>
                  <a:lnTo>
                    <a:pt x="22719" y="803"/>
                  </a:lnTo>
                  <a:lnTo>
                    <a:pt x="21741" y="1496"/>
                  </a:lnTo>
                  <a:lnTo>
                    <a:pt x="21326" y="2315"/>
                  </a:lnTo>
                  <a:lnTo>
                    <a:pt x="19848" y="2992"/>
                  </a:lnTo>
                  <a:close/>
                </a:path>
              </a:pathLst>
            </a:custGeom>
            <a:solidFill>
              <a:srgbClr val="C9180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7" name="object 97"/>
            <p:cNvSpPr/>
            <p:nvPr/>
          </p:nvSpPr>
          <p:spPr>
            <a:xfrm>
              <a:off x="2377172" y="6173733"/>
              <a:ext cx="16510" cy="33020"/>
            </a:xfrm>
            <a:custGeom>
              <a:avLst/>
              <a:gdLst/>
              <a:ahLst/>
              <a:cxnLst/>
              <a:rect l="l" t="t" r="r" b="b"/>
              <a:pathLst>
                <a:path w="16510" h="33020">
                  <a:moveTo>
                    <a:pt x="7919" y="32756"/>
                  </a:moveTo>
                  <a:lnTo>
                    <a:pt x="274" y="32714"/>
                  </a:lnTo>
                  <a:lnTo>
                    <a:pt x="0" y="31016"/>
                  </a:lnTo>
                  <a:lnTo>
                    <a:pt x="896" y="25725"/>
                  </a:lnTo>
                  <a:lnTo>
                    <a:pt x="3352" y="17116"/>
                  </a:lnTo>
                  <a:lnTo>
                    <a:pt x="5648" y="7702"/>
                  </a:lnTo>
                  <a:lnTo>
                    <a:pt x="6065" y="0"/>
                  </a:lnTo>
                  <a:lnTo>
                    <a:pt x="7672" y="3678"/>
                  </a:lnTo>
                  <a:lnTo>
                    <a:pt x="7325" y="7630"/>
                  </a:lnTo>
                  <a:lnTo>
                    <a:pt x="5250" y="22472"/>
                  </a:lnTo>
                  <a:lnTo>
                    <a:pt x="5067" y="30026"/>
                  </a:lnTo>
                  <a:lnTo>
                    <a:pt x="8669" y="29901"/>
                  </a:lnTo>
                  <a:lnTo>
                    <a:pt x="9541" y="29942"/>
                  </a:lnTo>
                  <a:lnTo>
                    <a:pt x="12466" y="30076"/>
                  </a:lnTo>
                  <a:lnTo>
                    <a:pt x="15603" y="28465"/>
                  </a:lnTo>
                  <a:lnTo>
                    <a:pt x="16513" y="27365"/>
                  </a:lnTo>
                  <a:lnTo>
                    <a:pt x="15367" y="29307"/>
                  </a:lnTo>
                  <a:lnTo>
                    <a:pt x="12367" y="32334"/>
                  </a:lnTo>
                  <a:lnTo>
                    <a:pt x="7919" y="32756"/>
                  </a:lnTo>
                  <a:close/>
                </a:path>
              </a:pathLst>
            </a:custGeom>
            <a:solidFill>
              <a:srgbClr val="E27640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8" name="object 98"/>
            <p:cNvSpPr/>
            <p:nvPr/>
          </p:nvSpPr>
          <p:spPr>
            <a:xfrm>
              <a:off x="2380454" y="6173733"/>
              <a:ext cx="13335" cy="31750"/>
            </a:xfrm>
            <a:custGeom>
              <a:avLst/>
              <a:gdLst/>
              <a:ahLst/>
              <a:cxnLst/>
              <a:rect l="l" t="t" r="r" b="b"/>
              <a:pathLst>
                <a:path w="13335" h="31750">
                  <a:moveTo>
                    <a:pt x="4713" y="31172"/>
                  </a:moveTo>
                  <a:lnTo>
                    <a:pt x="0" y="30910"/>
                  </a:lnTo>
                  <a:lnTo>
                    <a:pt x="7" y="29192"/>
                  </a:lnTo>
                  <a:lnTo>
                    <a:pt x="659" y="22670"/>
                  </a:lnTo>
                  <a:lnTo>
                    <a:pt x="1955" y="14856"/>
                  </a:lnTo>
                  <a:lnTo>
                    <a:pt x="2970" y="6911"/>
                  </a:lnTo>
                  <a:lnTo>
                    <a:pt x="2783" y="0"/>
                  </a:lnTo>
                  <a:lnTo>
                    <a:pt x="4390" y="3678"/>
                  </a:lnTo>
                  <a:lnTo>
                    <a:pt x="4043" y="7630"/>
                  </a:lnTo>
                  <a:lnTo>
                    <a:pt x="1968" y="22472"/>
                  </a:lnTo>
                  <a:lnTo>
                    <a:pt x="1785" y="30026"/>
                  </a:lnTo>
                  <a:lnTo>
                    <a:pt x="5387" y="29901"/>
                  </a:lnTo>
                  <a:lnTo>
                    <a:pt x="6259" y="29942"/>
                  </a:lnTo>
                  <a:lnTo>
                    <a:pt x="9183" y="30076"/>
                  </a:lnTo>
                  <a:lnTo>
                    <a:pt x="12321" y="28465"/>
                  </a:lnTo>
                  <a:lnTo>
                    <a:pt x="13227" y="27368"/>
                  </a:lnTo>
                  <a:lnTo>
                    <a:pt x="12085" y="29310"/>
                  </a:lnTo>
                  <a:lnTo>
                    <a:pt x="9157" y="30750"/>
                  </a:lnTo>
                  <a:lnTo>
                    <a:pt x="4713" y="31172"/>
                  </a:lnTo>
                  <a:close/>
                </a:path>
              </a:pathLst>
            </a:custGeom>
            <a:solidFill>
              <a:srgbClr val="B23E10">
                <a:alpha val="3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9" name="object 99"/>
            <p:cNvSpPr/>
            <p:nvPr/>
          </p:nvSpPr>
          <p:spPr>
            <a:xfrm>
              <a:off x="2393263" y="6172724"/>
              <a:ext cx="18415" cy="9525"/>
            </a:xfrm>
            <a:custGeom>
              <a:avLst/>
              <a:gdLst/>
              <a:ahLst/>
              <a:cxnLst/>
              <a:rect l="l" t="t" r="r" b="b"/>
              <a:pathLst>
                <a:path w="18414" h="9525">
                  <a:moveTo>
                    <a:pt x="0" y="9461"/>
                  </a:moveTo>
                  <a:lnTo>
                    <a:pt x="3529" y="3225"/>
                  </a:lnTo>
                  <a:lnTo>
                    <a:pt x="7836" y="0"/>
                  </a:lnTo>
                  <a:lnTo>
                    <a:pt x="15496" y="2136"/>
                  </a:lnTo>
                  <a:lnTo>
                    <a:pt x="17869" y="2947"/>
                  </a:lnTo>
                  <a:lnTo>
                    <a:pt x="18120" y="4405"/>
                  </a:lnTo>
                  <a:lnTo>
                    <a:pt x="17580" y="5597"/>
                  </a:lnTo>
                  <a:lnTo>
                    <a:pt x="15416" y="5597"/>
                  </a:lnTo>
                  <a:lnTo>
                    <a:pt x="0" y="9461"/>
                  </a:lnTo>
                  <a:close/>
                </a:path>
                <a:path w="18414" h="9525">
                  <a:moveTo>
                    <a:pt x="17252" y="6320"/>
                  </a:moveTo>
                  <a:lnTo>
                    <a:pt x="15416" y="5597"/>
                  </a:lnTo>
                  <a:lnTo>
                    <a:pt x="17580" y="5597"/>
                  </a:lnTo>
                  <a:lnTo>
                    <a:pt x="17252" y="632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0" name="object 100"/>
            <p:cNvSpPr/>
            <p:nvPr/>
          </p:nvSpPr>
          <p:spPr>
            <a:xfrm>
              <a:off x="2395194" y="6173901"/>
              <a:ext cx="17780" cy="6350"/>
            </a:xfrm>
            <a:custGeom>
              <a:avLst/>
              <a:gdLst/>
              <a:ahLst/>
              <a:cxnLst/>
              <a:rect l="l" t="t" r="r" b="b"/>
              <a:pathLst>
                <a:path w="17780" h="6350">
                  <a:moveTo>
                    <a:pt x="2946" y="482"/>
                  </a:moveTo>
                  <a:lnTo>
                    <a:pt x="0" y="1016"/>
                  </a:lnTo>
                  <a:lnTo>
                    <a:pt x="927" y="4686"/>
                  </a:lnTo>
                  <a:lnTo>
                    <a:pt x="2946" y="482"/>
                  </a:lnTo>
                  <a:close/>
                </a:path>
                <a:path w="17780" h="6350">
                  <a:moveTo>
                    <a:pt x="4140" y="266"/>
                  </a:moveTo>
                  <a:lnTo>
                    <a:pt x="3124" y="114"/>
                  </a:lnTo>
                  <a:lnTo>
                    <a:pt x="2946" y="482"/>
                  </a:lnTo>
                  <a:lnTo>
                    <a:pt x="4140" y="266"/>
                  </a:lnTo>
                  <a:close/>
                </a:path>
                <a:path w="17780" h="6350">
                  <a:moveTo>
                    <a:pt x="17614" y="2032"/>
                  </a:moveTo>
                  <a:lnTo>
                    <a:pt x="15760" y="482"/>
                  </a:lnTo>
                  <a:lnTo>
                    <a:pt x="15532" y="266"/>
                  </a:lnTo>
                  <a:lnTo>
                    <a:pt x="5664" y="0"/>
                  </a:lnTo>
                  <a:lnTo>
                    <a:pt x="4165" y="266"/>
                  </a:lnTo>
                  <a:lnTo>
                    <a:pt x="7442" y="787"/>
                  </a:lnTo>
                  <a:lnTo>
                    <a:pt x="6743" y="774"/>
                  </a:lnTo>
                  <a:lnTo>
                    <a:pt x="5092" y="939"/>
                  </a:lnTo>
                  <a:lnTo>
                    <a:pt x="3848" y="1981"/>
                  </a:lnTo>
                  <a:lnTo>
                    <a:pt x="3822" y="2921"/>
                  </a:lnTo>
                  <a:lnTo>
                    <a:pt x="3695" y="4330"/>
                  </a:lnTo>
                  <a:lnTo>
                    <a:pt x="4508" y="5181"/>
                  </a:lnTo>
                  <a:lnTo>
                    <a:pt x="5397" y="5448"/>
                  </a:lnTo>
                  <a:lnTo>
                    <a:pt x="8623" y="5816"/>
                  </a:lnTo>
                  <a:lnTo>
                    <a:pt x="11087" y="2336"/>
                  </a:lnTo>
                  <a:lnTo>
                    <a:pt x="10033" y="1206"/>
                  </a:lnTo>
                  <a:lnTo>
                    <a:pt x="15341" y="2032"/>
                  </a:lnTo>
                  <a:lnTo>
                    <a:pt x="17614" y="2032"/>
                  </a:lnTo>
                  <a:close/>
                </a:path>
              </a:pathLst>
            </a:custGeom>
            <a:solidFill>
              <a:srgbClr val="4F260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1" name="object 101"/>
            <p:cNvSpPr/>
            <p:nvPr/>
          </p:nvSpPr>
          <p:spPr>
            <a:xfrm>
              <a:off x="2364003" y="6165049"/>
              <a:ext cx="49530" cy="17145"/>
            </a:xfrm>
            <a:custGeom>
              <a:avLst/>
              <a:gdLst/>
              <a:ahLst/>
              <a:cxnLst/>
              <a:rect l="l" t="t" r="r" b="b"/>
              <a:pathLst>
                <a:path w="49530" h="17145">
                  <a:moveTo>
                    <a:pt x="17411" y="16649"/>
                  </a:moveTo>
                  <a:lnTo>
                    <a:pt x="14579" y="10909"/>
                  </a:lnTo>
                  <a:lnTo>
                    <a:pt x="10274" y="7683"/>
                  </a:lnTo>
                  <a:lnTo>
                    <a:pt x="2616" y="9817"/>
                  </a:lnTo>
                  <a:lnTo>
                    <a:pt x="241" y="10629"/>
                  </a:lnTo>
                  <a:lnTo>
                    <a:pt x="190" y="10909"/>
                  </a:lnTo>
                  <a:lnTo>
                    <a:pt x="0" y="12090"/>
                  </a:lnTo>
                  <a:lnTo>
                    <a:pt x="1485" y="13919"/>
                  </a:lnTo>
                  <a:lnTo>
                    <a:pt x="2489" y="14300"/>
                  </a:lnTo>
                  <a:lnTo>
                    <a:pt x="17411" y="16649"/>
                  </a:lnTo>
                  <a:close/>
                </a:path>
                <a:path w="49530" h="17145">
                  <a:moveTo>
                    <a:pt x="49174" y="4343"/>
                  </a:moveTo>
                  <a:lnTo>
                    <a:pt x="48717" y="2273"/>
                  </a:lnTo>
                  <a:lnTo>
                    <a:pt x="47866" y="1879"/>
                  </a:lnTo>
                  <a:lnTo>
                    <a:pt x="44716" y="406"/>
                  </a:lnTo>
                  <a:lnTo>
                    <a:pt x="35496" y="0"/>
                  </a:lnTo>
                  <a:lnTo>
                    <a:pt x="30975" y="2070"/>
                  </a:lnTo>
                  <a:lnTo>
                    <a:pt x="31051" y="4711"/>
                  </a:lnTo>
                  <a:lnTo>
                    <a:pt x="31953" y="5892"/>
                  </a:lnTo>
                  <a:lnTo>
                    <a:pt x="46075" y="3962"/>
                  </a:lnTo>
                  <a:lnTo>
                    <a:pt x="49123" y="5067"/>
                  </a:lnTo>
                  <a:lnTo>
                    <a:pt x="49174" y="4343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2" name="object 102"/>
            <p:cNvSpPr/>
            <p:nvPr/>
          </p:nvSpPr>
          <p:spPr>
            <a:xfrm>
              <a:off x="2362568" y="6173901"/>
              <a:ext cx="17780" cy="6350"/>
            </a:xfrm>
            <a:custGeom>
              <a:avLst/>
              <a:gdLst/>
              <a:ahLst/>
              <a:cxnLst/>
              <a:rect l="l" t="t" r="r" b="b"/>
              <a:pathLst>
                <a:path w="17780" h="6350">
                  <a:moveTo>
                    <a:pt x="13436" y="266"/>
                  </a:moveTo>
                  <a:lnTo>
                    <a:pt x="11938" y="0"/>
                  </a:lnTo>
                  <a:lnTo>
                    <a:pt x="2082" y="266"/>
                  </a:lnTo>
                  <a:lnTo>
                    <a:pt x="1854" y="482"/>
                  </a:lnTo>
                  <a:lnTo>
                    <a:pt x="0" y="2032"/>
                  </a:lnTo>
                  <a:lnTo>
                    <a:pt x="2273" y="2032"/>
                  </a:lnTo>
                  <a:lnTo>
                    <a:pt x="2781" y="1955"/>
                  </a:lnTo>
                  <a:lnTo>
                    <a:pt x="2438" y="2336"/>
                  </a:lnTo>
                  <a:lnTo>
                    <a:pt x="4902" y="5816"/>
                  </a:lnTo>
                  <a:lnTo>
                    <a:pt x="8115" y="5448"/>
                  </a:lnTo>
                  <a:lnTo>
                    <a:pt x="9017" y="5181"/>
                  </a:lnTo>
                  <a:lnTo>
                    <a:pt x="9829" y="4330"/>
                  </a:lnTo>
                  <a:lnTo>
                    <a:pt x="9715" y="2095"/>
                  </a:lnTo>
                  <a:lnTo>
                    <a:pt x="9690" y="1155"/>
                  </a:lnTo>
                  <a:lnTo>
                    <a:pt x="9207" y="939"/>
                  </a:lnTo>
                  <a:lnTo>
                    <a:pt x="13436" y="266"/>
                  </a:lnTo>
                  <a:close/>
                </a:path>
                <a:path w="17780" h="6350">
                  <a:moveTo>
                    <a:pt x="14655" y="482"/>
                  </a:moveTo>
                  <a:lnTo>
                    <a:pt x="14554" y="266"/>
                  </a:lnTo>
                  <a:lnTo>
                    <a:pt x="14465" y="114"/>
                  </a:lnTo>
                  <a:lnTo>
                    <a:pt x="13462" y="266"/>
                  </a:lnTo>
                  <a:lnTo>
                    <a:pt x="14655" y="482"/>
                  </a:lnTo>
                  <a:close/>
                </a:path>
                <a:path w="17780" h="6350">
                  <a:moveTo>
                    <a:pt x="17614" y="1016"/>
                  </a:moveTo>
                  <a:lnTo>
                    <a:pt x="14655" y="482"/>
                  </a:lnTo>
                  <a:lnTo>
                    <a:pt x="16687" y="4686"/>
                  </a:lnTo>
                  <a:lnTo>
                    <a:pt x="17614" y="1016"/>
                  </a:lnTo>
                  <a:close/>
                </a:path>
              </a:pathLst>
            </a:custGeom>
            <a:solidFill>
              <a:srgbClr val="4F260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3" name="object 103"/>
            <p:cNvSpPr/>
            <p:nvPr/>
          </p:nvSpPr>
          <p:spPr>
            <a:xfrm>
              <a:off x="2362205" y="6165485"/>
              <a:ext cx="19050" cy="5715"/>
            </a:xfrm>
            <a:custGeom>
              <a:avLst/>
              <a:gdLst/>
              <a:ahLst/>
              <a:cxnLst/>
              <a:rect l="l" t="t" r="r" b="b"/>
              <a:pathLst>
                <a:path w="19050" h="5714">
                  <a:moveTo>
                    <a:pt x="16955" y="5600"/>
                  </a:moveTo>
                  <a:lnTo>
                    <a:pt x="11312" y="4709"/>
                  </a:lnTo>
                  <a:lnTo>
                    <a:pt x="4032" y="4089"/>
                  </a:lnTo>
                  <a:lnTo>
                    <a:pt x="689" y="5201"/>
                  </a:lnTo>
                  <a:lnTo>
                    <a:pt x="0" y="4024"/>
                  </a:lnTo>
                  <a:lnTo>
                    <a:pt x="171" y="2950"/>
                  </a:lnTo>
                  <a:lnTo>
                    <a:pt x="4470" y="83"/>
                  </a:lnTo>
                  <a:lnTo>
                    <a:pt x="14057" y="0"/>
                  </a:lnTo>
                  <a:lnTo>
                    <a:pt x="17214" y="1542"/>
                  </a:lnTo>
                  <a:lnTo>
                    <a:pt x="18908" y="2368"/>
                  </a:lnTo>
                  <a:lnTo>
                    <a:pt x="17971" y="4344"/>
                  </a:lnTo>
                  <a:lnTo>
                    <a:pt x="16955" y="56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4" name="object 104"/>
            <p:cNvSpPr/>
            <p:nvPr/>
          </p:nvSpPr>
          <p:spPr>
            <a:xfrm>
              <a:off x="2389661" y="6115103"/>
              <a:ext cx="23495" cy="38735"/>
            </a:xfrm>
            <a:custGeom>
              <a:avLst/>
              <a:gdLst/>
              <a:ahLst/>
              <a:cxnLst/>
              <a:rect l="l" t="t" r="r" b="b"/>
              <a:pathLst>
                <a:path w="23494" h="38735">
                  <a:moveTo>
                    <a:pt x="10310" y="38510"/>
                  </a:moveTo>
                  <a:lnTo>
                    <a:pt x="9743" y="28162"/>
                  </a:lnTo>
                  <a:lnTo>
                    <a:pt x="7938" y="17620"/>
                  </a:lnTo>
                  <a:lnTo>
                    <a:pt x="4741" y="7894"/>
                  </a:lnTo>
                  <a:lnTo>
                    <a:pt x="0" y="0"/>
                  </a:lnTo>
                  <a:lnTo>
                    <a:pt x="3537" y="140"/>
                  </a:lnTo>
                  <a:lnTo>
                    <a:pt x="23477" y="37089"/>
                  </a:lnTo>
                  <a:lnTo>
                    <a:pt x="10310" y="38510"/>
                  </a:lnTo>
                  <a:close/>
                </a:path>
              </a:pathLst>
            </a:custGeom>
            <a:solidFill>
              <a:srgbClr val="FFFFFF">
                <a:alpha val="29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5" name="object 105"/>
            <p:cNvSpPr/>
            <p:nvPr/>
          </p:nvSpPr>
          <p:spPr>
            <a:xfrm>
              <a:off x="2341542" y="6132987"/>
              <a:ext cx="95250" cy="24130"/>
            </a:xfrm>
            <a:custGeom>
              <a:avLst/>
              <a:gdLst/>
              <a:ahLst/>
              <a:cxnLst/>
              <a:rect l="l" t="t" r="r" b="b"/>
              <a:pathLst>
                <a:path w="95250" h="24129">
                  <a:moveTo>
                    <a:pt x="43131" y="24115"/>
                  </a:moveTo>
                  <a:lnTo>
                    <a:pt x="18728" y="22300"/>
                  </a:lnTo>
                  <a:lnTo>
                    <a:pt x="3296" y="18923"/>
                  </a:lnTo>
                  <a:lnTo>
                    <a:pt x="1235" y="16360"/>
                  </a:lnTo>
                  <a:lnTo>
                    <a:pt x="0" y="11394"/>
                  </a:lnTo>
                  <a:lnTo>
                    <a:pt x="1504" y="6036"/>
                  </a:lnTo>
                  <a:lnTo>
                    <a:pt x="7663" y="2299"/>
                  </a:lnTo>
                  <a:lnTo>
                    <a:pt x="16470" y="7431"/>
                  </a:lnTo>
                  <a:lnTo>
                    <a:pt x="43149" y="8950"/>
                  </a:lnTo>
                  <a:lnTo>
                    <a:pt x="71745" y="6568"/>
                  </a:lnTo>
                  <a:lnTo>
                    <a:pt x="86301" y="0"/>
                  </a:lnTo>
                  <a:lnTo>
                    <a:pt x="91564" y="1638"/>
                  </a:lnTo>
                  <a:lnTo>
                    <a:pt x="94839" y="6323"/>
                  </a:lnTo>
                  <a:lnTo>
                    <a:pt x="95232" y="12250"/>
                  </a:lnTo>
                  <a:lnTo>
                    <a:pt x="91845" y="17613"/>
                  </a:lnTo>
                  <a:lnTo>
                    <a:pt x="69755" y="23007"/>
                  </a:lnTo>
                  <a:lnTo>
                    <a:pt x="43131" y="24115"/>
                  </a:lnTo>
                  <a:close/>
                </a:path>
              </a:pathLst>
            </a:custGeom>
            <a:solidFill>
              <a:srgbClr val="8AAAB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6" name="object 106"/>
            <p:cNvSpPr/>
            <p:nvPr/>
          </p:nvSpPr>
          <p:spPr>
            <a:xfrm>
              <a:off x="2340707" y="6132964"/>
              <a:ext cx="97155" cy="24765"/>
            </a:xfrm>
            <a:custGeom>
              <a:avLst/>
              <a:gdLst/>
              <a:ahLst/>
              <a:cxnLst/>
              <a:rect l="l" t="t" r="r" b="b"/>
              <a:pathLst>
                <a:path w="97155" h="24764">
                  <a:moveTo>
                    <a:pt x="92381" y="1661"/>
                  </a:moveTo>
                  <a:lnTo>
                    <a:pt x="87063" y="0"/>
                  </a:lnTo>
                  <a:lnTo>
                    <a:pt x="89246" y="0"/>
                  </a:lnTo>
                  <a:lnTo>
                    <a:pt x="92381" y="1661"/>
                  </a:lnTo>
                  <a:close/>
                </a:path>
                <a:path w="97155" h="24764">
                  <a:moveTo>
                    <a:pt x="95671" y="6302"/>
                  </a:moveTo>
                  <a:lnTo>
                    <a:pt x="95422" y="6063"/>
                  </a:lnTo>
                  <a:lnTo>
                    <a:pt x="92399" y="1661"/>
                  </a:lnTo>
                  <a:lnTo>
                    <a:pt x="96773" y="3990"/>
                  </a:lnTo>
                  <a:lnTo>
                    <a:pt x="95710" y="6063"/>
                  </a:lnTo>
                  <a:lnTo>
                    <a:pt x="95671" y="6302"/>
                  </a:lnTo>
                  <a:close/>
                </a:path>
                <a:path w="97155" h="24764">
                  <a:moveTo>
                    <a:pt x="3887" y="5123"/>
                  </a:moveTo>
                  <a:lnTo>
                    <a:pt x="5422" y="3464"/>
                  </a:lnTo>
                  <a:lnTo>
                    <a:pt x="8498" y="2326"/>
                  </a:lnTo>
                  <a:lnTo>
                    <a:pt x="3887" y="5123"/>
                  </a:lnTo>
                  <a:close/>
                </a:path>
                <a:path w="97155" h="24764">
                  <a:moveTo>
                    <a:pt x="2043" y="7119"/>
                  </a:moveTo>
                  <a:lnTo>
                    <a:pt x="2272" y="6302"/>
                  </a:lnTo>
                  <a:lnTo>
                    <a:pt x="2339" y="6063"/>
                  </a:lnTo>
                  <a:lnTo>
                    <a:pt x="3887" y="5123"/>
                  </a:lnTo>
                  <a:lnTo>
                    <a:pt x="2043" y="7119"/>
                  </a:lnTo>
                  <a:close/>
                </a:path>
                <a:path w="97155" h="24764">
                  <a:moveTo>
                    <a:pt x="79727" y="20803"/>
                  </a:moveTo>
                  <a:lnTo>
                    <a:pt x="50035" y="20803"/>
                  </a:lnTo>
                  <a:lnTo>
                    <a:pt x="77761" y="18451"/>
                  </a:lnTo>
                  <a:lnTo>
                    <a:pt x="92082" y="13132"/>
                  </a:lnTo>
                  <a:lnTo>
                    <a:pt x="95587" y="6302"/>
                  </a:lnTo>
                  <a:lnTo>
                    <a:pt x="95725" y="7119"/>
                  </a:lnTo>
                  <a:lnTo>
                    <a:pt x="95871" y="9328"/>
                  </a:lnTo>
                  <a:lnTo>
                    <a:pt x="95950" y="10522"/>
                  </a:lnTo>
                  <a:lnTo>
                    <a:pt x="96066" y="12274"/>
                  </a:lnTo>
                  <a:lnTo>
                    <a:pt x="92680" y="17640"/>
                  </a:lnTo>
                  <a:lnTo>
                    <a:pt x="79727" y="20803"/>
                  </a:lnTo>
                  <a:close/>
                </a:path>
                <a:path w="97155" h="24764">
                  <a:moveTo>
                    <a:pt x="1087" y="10522"/>
                  </a:moveTo>
                  <a:lnTo>
                    <a:pt x="0" y="9328"/>
                  </a:lnTo>
                  <a:lnTo>
                    <a:pt x="2043" y="7119"/>
                  </a:lnTo>
                  <a:lnTo>
                    <a:pt x="1087" y="10522"/>
                  </a:lnTo>
                  <a:close/>
                </a:path>
                <a:path w="97155" h="24764">
                  <a:moveTo>
                    <a:pt x="43966" y="24142"/>
                  </a:moveTo>
                  <a:lnTo>
                    <a:pt x="19563" y="22327"/>
                  </a:lnTo>
                  <a:lnTo>
                    <a:pt x="4131" y="18950"/>
                  </a:lnTo>
                  <a:lnTo>
                    <a:pt x="2070" y="16387"/>
                  </a:lnTo>
                  <a:lnTo>
                    <a:pt x="834" y="11420"/>
                  </a:lnTo>
                  <a:lnTo>
                    <a:pt x="1087" y="10522"/>
                  </a:lnTo>
                  <a:lnTo>
                    <a:pt x="4915" y="14723"/>
                  </a:lnTo>
                  <a:lnTo>
                    <a:pt x="21541" y="19717"/>
                  </a:lnTo>
                  <a:lnTo>
                    <a:pt x="50035" y="20803"/>
                  </a:lnTo>
                  <a:lnTo>
                    <a:pt x="79727" y="20803"/>
                  </a:lnTo>
                  <a:lnTo>
                    <a:pt x="70589" y="23034"/>
                  </a:lnTo>
                  <a:lnTo>
                    <a:pt x="43966" y="24142"/>
                  </a:lnTo>
                  <a:close/>
                </a:path>
              </a:pathLst>
            </a:custGeom>
            <a:solidFill>
              <a:srgbClr val="8AAAB7">
                <a:alpha val="50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7" name="object 107"/>
            <p:cNvPicPr/>
            <p:nvPr/>
          </p:nvPicPr>
          <p:blipFill>
            <a:blip r:embed="rId35" cstate="print"/>
            <a:stretch>
              <a:fillRect/>
            </a:stretch>
          </p:blipFill>
          <p:spPr>
            <a:xfrm>
              <a:off x="2417761" y="6281137"/>
              <a:ext cx="174735" cy="343171"/>
            </a:xfrm>
            <a:prstGeom prst="rect">
              <a:avLst/>
            </a:prstGeom>
          </p:spPr>
        </p:pic>
        <p:sp>
          <p:nvSpPr>
            <p:cNvPr id="108" name="object 108"/>
            <p:cNvSpPr/>
            <p:nvPr/>
          </p:nvSpPr>
          <p:spPr>
            <a:xfrm>
              <a:off x="2422697" y="6289178"/>
              <a:ext cx="162560" cy="330835"/>
            </a:xfrm>
            <a:custGeom>
              <a:avLst/>
              <a:gdLst/>
              <a:ahLst/>
              <a:cxnLst/>
              <a:rect l="l" t="t" r="r" b="b"/>
              <a:pathLst>
                <a:path w="162560" h="330834">
                  <a:moveTo>
                    <a:pt x="116667" y="330522"/>
                  </a:moveTo>
                  <a:lnTo>
                    <a:pt x="90273" y="295344"/>
                  </a:lnTo>
                  <a:lnTo>
                    <a:pt x="71680" y="257896"/>
                  </a:lnTo>
                  <a:lnTo>
                    <a:pt x="51005" y="209913"/>
                  </a:lnTo>
                  <a:lnTo>
                    <a:pt x="31848" y="160565"/>
                  </a:lnTo>
                  <a:lnTo>
                    <a:pt x="16130" y="116020"/>
                  </a:lnTo>
                  <a:lnTo>
                    <a:pt x="48" y="59280"/>
                  </a:lnTo>
                  <a:lnTo>
                    <a:pt x="0" y="47891"/>
                  </a:lnTo>
                  <a:lnTo>
                    <a:pt x="2914" y="37681"/>
                  </a:lnTo>
                  <a:lnTo>
                    <a:pt x="42050" y="8653"/>
                  </a:lnTo>
                  <a:lnTo>
                    <a:pt x="92620" y="0"/>
                  </a:lnTo>
                  <a:lnTo>
                    <a:pt x="108668" y="216"/>
                  </a:lnTo>
                  <a:lnTo>
                    <a:pt x="145817" y="11231"/>
                  </a:lnTo>
                  <a:lnTo>
                    <a:pt x="162421" y="60838"/>
                  </a:lnTo>
                  <a:lnTo>
                    <a:pt x="160538" y="97729"/>
                  </a:lnTo>
                  <a:lnTo>
                    <a:pt x="156420" y="144786"/>
                  </a:lnTo>
                  <a:lnTo>
                    <a:pt x="150174" y="197351"/>
                  </a:lnTo>
                  <a:lnTo>
                    <a:pt x="142114" y="248976"/>
                  </a:lnTo>
                  <a:lnTo>
                    <a:pt x="133455" y="289872"/>
                  </a:lnTo>
                  <a:lnTo>
                    <a:pt x="118328" y="329149"/>
                  </a:lnTo>
                  <a:lnTo>
                    <a:pt x="116667" y="330522"/>
                  </a:lnTo>
                  <a:close/>
                </a:path>
              </a:pathLst>
            </a:custGeom>
            <a:solidFill>
              <a:srgbClr val="908878">
                <a:alpha val="50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9" name="object 109"/>
            <p:cNvPicPr/>
            <p:nvPr/>
          </p:nvPicPr>
          <p:blipFill>
            <a:blip r:embed="rId36" cstate="print"/>
            <a:stretch>
              <a:fillRect/>
            </a:stretch>
          </p:blipFill>
          <p:spPr>
            <a:xfrm>
              <a:off x="2424085" y="6287386"/>
              <a:ext cx="162424" cy="330524"/>
            </a:xfrm>
            <a:prstGeom prst="rect">
              <a:avLst/>
            </a:prstGeom>
          </p:spPr>
        </p:pic>
        <p:sp>
          <p:nvSpPr>
            <p:cNvPr id="110" name="object 110"/>
            <p:cNvSpPr/>
            <p:nvPr/>
          </p:nvSpPr>
          <p:spPr>
            <a:xfrm>
              <a:off x="2451215" y="6287386"/>
              <a:ext cx="135890" cy="330835"/>
            </a:xfrm>
            <a:custGeom>
              <a:avLst/>
              <a:gdLst/>
              <a:ahLst/>
              <a:cxnLst/>
              <a:rect l="l" t="t" r="r" b="b"/>
              <a:pathLst>
                <a:path w="135889" h="330834">
                  <a:moveTo>
                    <a:pt x="89539" y="330520"/>
                  </a:moveTo>
                  <a:lnTo>
                    <a:pt x="88793" y="330353"/>
                  </a:lnTo>
                  <a:lnTo>
                    <a:pt x="87867" y="329782"/>
                  </a:lnTo>
                  <a:lnTo>
                    <a:pt x="90437" y="325454"/>
                  </a:lnTo>
                  <a:lnTo>
                    <a:pt x="93664" y="318223"/>
                  </a:lnTo>
                  <a:lnTo>
                    <a:pt x="106128" y="273132"/>
                  </a:lnTo>
                  <a:lnTo>
                    <a:pt x="114548" y="226543"/>
                  </a:lnTo>
                  <a:lnTo>
                    <a:pt x="124717" y="146991"/>
                  </a:lnTo>
                  <a:lnTo>
                    <a:pt x="128835" y="99934"/>
                  </a:lnTo>
                  <a:lnTo>
                    <a:pt x="130718" y="63043"/>
                  </a:lnTo>
                  <a:lnTo>
                    <a:pt x="130265" y="40976"/>
                  </a:lnTo>
                  <a:lnTo>
                    <a:pt x="103452" y="7865"/>
                  </a:lnTo>
                  <a:lnTo>
                    <a:pt x="60909" y="2204"/>
                  </a:lnTo>
                  <a:lnTo>
                    <a:pt x="43273" y="3680"/>
                  </a:lnTo>
                  <a:lnTo>
                    <a:pt x="31035" y="5596"/>
                  </a:lnTo>
                  <a:lnTo>
                    <a:pt x="19700" y="8111"/>
                  </a:lnTo>
                  <a:lnTo>
                    <a:pt x="9333" y="11205"/>
                  </a:lnTo>
                  <a:lnTo>
                    <a:pt x="0" y="14856"/>
                  </a:lnTo>
                  <a:lnTo>
                    <a:pt x="10007" y="10419"/>
                  </a:lnTo>
                  <a:lnTo>
                    <a:pt x="21381" y="6688"/>
                  </a:lnTo>
                  <a:lnTo>
                    <a:pt x="34029" y="3695"/>
                  </a:lnTo>
                  <a:lnTo>
                    <a:pt x="47857" y="1476"/>
                  </a:lnTo>
                  <a:lnTo>
                    <a:pt x="65492" y="0"/>
                  </a:lnTo>
                  <a:lnTo>
                    <a:pt x="81540" y="215"/>
                  </a:lnTo>
                  <a:lnTo>
                    <a:pt x="118691" y="11228"/>
                  </a:lnTo>
                  <a:lnTo>
                    <a:pt x="135298" y="60833"/>
                  </a:lnTo>
                  <a:lnTo>
                    <a:pt x="133416" y="97725"/>
                  </a:lnTo>
                  <a:lnTo>
                    <a:pt x="129299" y="144781"/>
                  </a:lnTo>
                  <a:lnTo>
                    <a:pt x="123050" y="197342"/>
                  </a:lnTo>
                  <a:lnTo>
                    <a:pt x="114991" y="248968"/>
                  </a:lnTo>
                  <a:lnTo>
                    <a:pt x="106327" y="289871"/>
                  </a:lnTo>
                  <a:lnTo>
                    <a:pt x="91205" y="329145"/>
                  </a:lnTo>
                  <a:lnTo>
                    <a:pt x="89539" y="33052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1" name="object 111"/>
            <p:cNvSpPr/>
            <p:nvPr/>
          </p:nvSpPr>
          <p:spPr>
            <a:xfrm>
              <a:off x="2424085" y="6303987"/>
              <a:ext cx="148590" cy="314325"/>
            </a:xfrm>
            <a:custGeom>
              <a:avLst/>
              <a:gdLst/>
              <a:ahLst/>
              <a:cxnLst/>
              <a:rect l="l" t="t" r="r" b="b"/>
              <a:pathLst>
                <a:path w="148589" h="314325">
                  <a:moveTo>
                    <a:pt x="116665" y="313920"/>
                  </a:moveTo>
                  <a:lnTo>
                    <a:pt x="90278" y="278742"/>
                  </a:lnTo>
                  <a:lnTo>
                    <a:pt x="71684" y="241294"/>
                  </a:lnTo>
                  <a:lnTo>
                    <a:pt x="51014" y="193303"/>
                  </a:lnTo>
                  <a:lnTo>
                    <a:pt x="31855" y="143957"/>
                  </a:lnTo>
                  <a:lnTo>
                    <a:pt x="16134" y="99413"/>
                  </a:lnTo>
                  <a:lnTo>
                    <a:pt x="49" y="42675"/>
                  </a:lnTo>
                  <a:lnTo>
                    <a:pt x="0" y="31285"/>
                  </a:lnTo>
                  <a:lnTo>
                    <a:pt x="2914" y="21075"/>
                  </a:lnTo>
                  <a:lnTo>
                    <a:pt x="23896" y="0"/>
                  </a:lnTo>
                  <a:lnTo>
                    <a:pt x="21933" y="22337"/>
                  </a:lnTo>
                  <a:lnTo>
                    <a:pt x="30872" y="67101"/>
                  </a:lnTo>
                  <a:lnTo>
                    <a:pt x="47742" y="122607"/>
                  </a:lnTo>
                  <a:lnTo>
                    <a:pt x="69567" y="177173"/>
                  </a:lnTo>
                  <a:lnTo>
                    <a:pt x="93372" y="219117"/>
                  </a:lnTo>
                  <a:lnTo>
                    <a:pt x="116185" y="236756"/>
                  </a:lnTo>
                  <a:lnTo>
                    <a:pt x="124610" y="232934"/>
                  </a:lnTo>
                  <a:lnTo>
                    <a:pt x="133282" y="222459"/>
                  </a:lnTo>
                  <a:lnTo>
                    <a:pt x="141413" y="208621"/>
                  </a:lnTo>
                  <a:lnTo>
                    <a:pt x="148214" y="194712"/>
                  </a:lnTo>
                  <a:lnTo>
                    <a:pt x="144700" y="217402"/>
                  </a:lnTo>
                  <a:lnTo>
                    <a:pt x="137280" y="256899"/>
                  </a:lnTo>
                  <a:lnTo>
                    <a:pt x="127042" y="294935"/>
                  </a:lnTo>
                  <a:lnTo>
                    <a:pt x="118331" y="312545"/>
                  </a:lnTo>
                  <a:lnTo>
                    <a:pt x="116665" y="313920"/>
                  </a:lnTo>
                  <a:close/>
                </a:path>
              </a:pathLst>
            </a:custGeom>
            <a:solidFill>
              <a:srgbClr val="E6E6E6">
                <a:alpha val="6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2" name="object 112"/>
            <p:cNvPicPr/>
            <p:nvPr/>
          </p:nvPicPr>
          <p:blipFill>
            <a:blip r:embed="rId37" cstate="print"/>
            <a:stretch>
              <a:fillRect/>
            </a:stretch>
          </p:blipFill>
          <p:spPr>
            <a:xfrm>
              <a:off x="2457825" y="6311118"/>
              <a:ext cx="98841" cy="204574"/>
            </a:xfrm>
            <a:prstGeom prst="rect">
              <a:avLst/>
            </a:prstGeom>
          </p:spPr>
        </p:pic>
        <p:pic>
          <p:nvPicPr>
            <p:cNvPr id="113" name="object 113"/>
            <p:cNvPicPr/>
            <p:nvPr/>
          </p:nvPicPr>
          <p:blipFill>
            <a:blip r:embed="rId38" cstate="print"/>
            <a:stretch>
              <a:fillRect/>
            </a:stretch>
          </p:blipFill>
          <p:spPr>
            <a:xfrm>
              <a:off x="2251389" y="7750145"/>
              <a:ext cx="93723" cy="138195"/>
            </a:xfrm>
            <a:prstGeom prst="rect">
              <a:avLst/>
            </a:prstGeom>
          </p:spPr>
        </p:pic>
        <p:sp>
          <p:nvSpPr>
            <p:cNvPr id="114" name="object 114"/>
            <p:cNvSpPr/>
            <p:nvPr/>
          </p:nvSpPr>
          <p:spPr>
            <a:xfrm>
              <a:off x="1926059" y="7917620"/>
              <a:ext cx="424815" cy="174625"/>
            </a:xfrm>
            <a:custGeom>
              <a:avLst/>
              <a:gdLst/>
              <a:ahLst/>
              <a:cxnLst/>
              <a:rect l="l" t="t" r="r" b="b"/>
              <a:pathLst>
                <a:path w="424814" h="174625">
                  <a:moveTo>
                    <a:pt x="202039" y="174504"/>
                  </a:moveTo>
                  <a:lnTo>
                    <a:pt x="157495" y="172389"/>
                  </a:lnTo>
                  <a:lnTo>
                    <a:pt x="113811" y="163564"/>
                  </a:lnTo>
                  <a:lnTo>
                    <a:pt x="72194" y="147912"/>
                  </a:lnTo>
                  <a:lnTo>
                    <a:pt x="33854" y="125314"/>
                  </a:lnTo>
                  <a:lnTo>
                    <a:pt x="0" y="95654"/>
                  </a:lnTo>
                  <a:lnTo>
                    <a:pt x="37532" y="124190"/>
                  </a:lnTo>
                  <a:lnTo>
                    <a:pt x="81539" y="145846"/>
                  </a:lnTo>
                  <a:lnTo>
                    <a:pt x="130795" y="159594"/>
                  </a:lnTo>
                  <a:lnTo>
                    <a:pt x="184077" y="164405"/>
                  </a:lnTo>
                  <a:lnTo>
                    <a:pt x="232968" y="160367"/>
                  </a:lnTo>
                  <a:lnTo>
                    <a:pt x="278576" y="148777"/>
                  </a:lnTo>
                  <a:lnTo>
                    <a:pt x="319959" y="130421"/>
                  </a:lnTo>
                  <a:lnTo>
                    <a:pt x="356180" y="106082"/>
                  </a:lnTo>
                  <a:lnTo>
                    <a:pt x="386298" y="76547"/>
                  </a:lnTo>
                  <a:lnTo>
                    <a:pt x="409374" y="42602"/>
                  </a:lnTo>
                  <a:lnTo>
                    <a:pt x="414200" y="20474"/>
                  </a:lnTo>
                  <a:lnTo>
                    <a:pt x="412014" y="9732"/>
                  </a:lnTo>
                  <a:lnTo>
                    <a:pt x="407087" y="0"/>
                  </a:lnTo>
                  <a:lnTo>
                    <a:pt x="417442" y="10371"/>
                  </a:lnTo>
                  <a:lnTo>
                    <a:pt x="423367" y="23578"/>
                  </a:lnTo>
                  <a:lnTo>
                    <a:pt x="424295" y="38217"/>
                  </a:lnTo>
                  <a:lnTo>
                    <a:pt x="419655" y="52882"/>
                  </a:lnTo>
                  <a:lnTo>
                    <a:pt x="395340" y="88554"/>
                  </a:lnTo>
                  <a:lnTo>
                    <a:pt x="364631" y="118222"/>
                  </a:lnTo>
                  <a:lnTo>
                    <a:pt x="328738" y="141769"/>
                  </a:lnTo>
                  <a:lnTo>
                    <a:pt x="288869" y="159077"/>
                  </a:lnTo>
                  <a:lnTo>
                    <a:pt x="246233" y="170028"/>
                  </a:lnTo>
                  <a:lnTo>
                    <a:pt x="202039" y="174504"/>
                  </a:lnTo>
                  <a:close/>
                </a:path>
              </a:pathLst>
            </a:custGeom>
            <a:solidFill>
              <a:srgbClr val="ED9C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5" name="object 115"/>
            <p:cNvPicPr/>
            <p:nvPr/>
          </p:nvPicPr>
          <p:blipFill>
            <a:blip r:embed="rId39" cstate="print"/>
            <a:stretch>
              <a:fillRect/>
            </a:stretch>
          </p:blipFill>
          <p:spPr>
            <a:xfrm>
              <a:off x="2153047" y="7932958"/>
              <a:ext cx="73079" cy="74867"/>
            </a:xfrm>
            <a:prstGeom prst="rect">
              <a:avLst/>
            </a:prstGeom>
          </p:spPr>
        </p:pic>
        <p:sp>
          <p:nvSpPr>
            <p:cNvPr id="116" name="object 116"/>
            <p:cNvSpPr/>
            <p:nvPr/>
          </p:nvSpPr>
          <p:spPr>
            <a:xfrm>
              <a:off x="1863405" y="7670805"/>
              <a:ext cx="477520" cy="411480"/>
            </a:xfrm>
            <a:custGeom>
              <a:avLst/>
              <a:gdLst/>
              <a:ahLst/>
              <a:cxnLst/>
              <a:rect l="l" t="t" r="r" b="b"/>
              <a:pathLst>
                <a:path w="477519" h="411479">
                  <a:moveTo>
                    <a:pt x="246732" y="411220"/>
                  </a:moveTo>
                  <a:lnTo>
                    <a:pt x="197006" y="407042"/>
                  </a:lnTo>
                  <a:lnTo>
                    <a:pt x="150692" y="395062"/>
                  </a:lnTo>
                  <a:lnTo>
                    <a:pt x="108781" y="376104"/>
                  </a:lnTo>
                  <a:lnTo>
                    <a:pt x="72265" y="350997"/>
                  </a:lnTo>
                  <a:lnTo>
                    <a:pt x="42137" y="320567"/>
                  </a:lnTo>
                  <a:lnTo>
                    <a:pt x="19389" y="285642"/>
                  </a:lnTo>
                  <a:lnTo>
                    <a:pt x="5012" y="247047"/>
                  </a:lnTo>
                  <a:lnTo>
                    <a:pt x="0" y="205610"/>
                  </a:lnTo>
                  <a:lnTo>
                    <a:pt x="5012" y="164173"/>
                  </a:lnTo>
                  <a:lnTo>
                    <a:pt x="19389" y="125578"/>
                  </a:lnTo>
                  <a:lnTo>
                    <a:pt x="42137" y="90652"/>
                  </a:lnTo>
                  <a:lnTo>
                    <a:pt x="72265" y="60222"/>
                  </a:lnTo>
                  <a:lnTo>
                    <a:pt x="108781" y="35115"/>
                  </a:lnTo>
                  <a:lnTo>
                    <a:pt x="150692" y="16158"/>
                  </a:lnTo>
                  <a:lnTo>
                    <a:pt x="197006" y="4177"/>
                  </a:lnTo>
                  <a:lnTo>
                    <a:pt x="246732" y="0"/>
                  </a:lnTo>
                  <a:lnTo>
                    <a:pt x="301953" y="5171"/>
                  </a:lnTo>
                  <a:lnTo>
                    <a:pt x="352788" y="19920"/>
                  </a:lnTo>
                  <a:lnTo>
                    <a:pt x="397866" y="43103"/>
                  </a:lnTo>
                  <a:lnTo>
                    <a:pt x="435817" y="73574"/>
                  </a:lnTo>
                  <a:lnTo>
                    <a:pt x="465269" y="110186"/>
                  </a:lnTo>
                  <a:lnTo>
                    <a:pt x="471432" y="133981"/>
                  </a:lnTo>
                  <a:lnTo>
                    <a:pt x="463350" y="155454"/>
                  </a:lnTo>
                  <a:lnTo>
                    <a:pt x="444996" y="169353"/>
                  </a:lnTo>
                  <a:lnTo>
                    <a:pt x="439112" y="169609"/>
                  </a:lnTo>
                  <a:lnTo>
                    <a:pt x="410564" y="169609"/>
                  </a:lnTo>
                  <a:lnTo>
                    <a:pt x="401349" y="172145"/>
                  </a:lnTo>
                  <a:lnTo>
                    <a:pt x="393686" y="177691"/>
                  </a:lnTo>
                  <a:lnTo>
                    <a:pt x="388567" y="185902"/>
                  </a:lnTo>
                  <a:lnTo>
                    <a:pt x="386974" y="196738"/>
                  </a:lnTo>
                  <a:lnTo>
                    <a:pt x="389807" y="206801"/>
                  </a:lnTo>
                  <a:lnTo>
                    <a:pt x="396371" y="214888"/>
                  </a:lnTo>
                  <a:lnTo>
                    <a:pt x="405972" y="219797"/>
                  </a:lnTo>
                  <a:lnTo>
                    <a:pt x="447109" y="230838"/>
                  </a:lnTo>
                  <a:lnTo>
                    <a:pt x="463435" y="239614"/>
                  </a:lnTo>
                  <a:lnTo>
                    <a:pt x="473719" y="254011"/>
                  </a:lnTo>
                  <a:lnTo>
                    <a:pt x="475216" y="262152"/>
                  </a:lnTo>
                  <a:lnTo>
                    <a:pt x="328976" y="262152"/>
                  </a:lnTo>
                  <a:lnTo>
                    <a:pt x="312970" y="265384"/>
                  </a:lnTo>
                  <a:lnTo>
                    <a:pt x="299899" y="274197"/>
                  </a:lnTo>
                  <a:lnTo>
                    <a:pt x="291085" y="287268"/>
                  </a:lnTo>
                  <a:lnTo>
                    <a:pt x="287854" y="303274"/>
                  </a:lnTo>
                  <a:lnTo>
                    <a:pt x="291085" y="319280"/>
                  </a:lnTo>
                  <a:lnTo>
                    <a:pt x="299899" y="332352"/>
                  </a:lnTo>
                  <a:lnTo>
                    <a:pt x="312970" y="341165"/>
                  </a:lnTo>
                  <a:lnTo>
                    <a:pt x="328976" y="344396"/>
                  </a:lnTo>
                  <a:lnTo>
                    <a:pt x="427502" y="344396"/>
                  </a:lnTo>
                  <a:lnTo>
                    <a:pt x="418834" y="352897"/>
                  </a:lnTo>
                  <a:lnTo>
                    <a:pt x="382614" y="377235"/>
                  </a:lnTo>
                  <a:lnTo>
                    <a:pt x="341230" y="395592"/>
                  </a:lnTo>
                  <a:lnTo>
                    <a:pt x="295623" y="407182"/>
                  </a:lnTo>
                  <a:lnTo>
                    <a:pt x="246732" y="411220"/>
                  </a:lnTo>
                  <a:close/>
                </a:path>
                <a:path w="477519" h="411479">
                  <a:moveTo>
                    <a:pt x="420339" y="170425"/>
                  </a:moveTo>
                  <a:lnTo>
                    <a:pt x="410564" y="169609"/>
                  </a:lnTo>
                  <a:lnTo>
                    <a:pt x="439112" y="169609"/>
                  </a:lnTo>
                  <a:lnTo>
                    <a:pt x="420339" y="170425"/>
                  </a:lnTo>
                  <a:close/>
                </a:path>
                <a:path w="477519" h="411479">
                  <a:moveTo>
                    <a:pt x="427502" y="344396"/>
                  </a:moveTo>
                  <a:lnTo>
                    <a:pt x="328976" y="344396"/>
                  </a:lnTo>
                  <a:lnTo>
                    <a:pt x="344982" y="341165"/>
                  </a:lnTo>
                  <a:lnTo>
                    <a:pt x="358053" y="332352"/>
                  </a:lnTo>
                  <a:lnTo>
                    <a:pt x="366866" y="319280"/>
                  </a:lnTo>
                  <a:lnTo>
                    <a:pt x="370098" y="303274"/>
                  </a:lnTo>
                  <a:lnTo>
                    <a:pt x="366866" y="287268"/>
                  </a:lnTo>
                  <a:lnTo>
                    <a:pt x="358053" y="274197"/>
                  </a:lnTo>
                  <a:lnTo>
                    <a:pt x="344982" y="265384"/>
                  </a:lnTo>
                  <a:lnTo>
                    <a:pt x="328976" y="262152"/>
                  </a:lnTo>
                  <a:lnTo>
                    <a:pt x="475216" y="262152"/>
                  </a:lnTo>
                  <a:lnTo>
                    <a:pt x="476929" y="271466"/>
                  </a:lnTo>
                  <a:lnTo>
                    <a:pt x="472029" y="289416"/>
                  </a:lnTo>
                  <a:lnTo>
                    <a:pt x="448952" y="323362"/>
                  </a:lnTo>
                  <a:lnTo>
                    <a:pt x="427502" y="344396"/>
                  </a:lnTo>
                  <a:close/>
                </a:path>
              </a:pathLst>
            </a:custGeom>
            <a:solidFill>
              <a:srgbClr val="FAC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7" name="object 117"/>
            <p:cNvPicPr/>
            <p:nvPr/>
          </p:nvPicPr>
          <p:blipFill>
            <a:blip r:embed="rId40" cstate="print"/>
            <a:stretch>
              <a:fillRect/>
            </a:stretch>
          </p:blipFill>
          <p:spPr>
            <a:xfrm>
              <a:off x="2192406" y="7732515"/>
              <a:ext cx="82244" cy="82244"/>
            </a:xfrm>
            <a:prstGeom prst="rect">
              <a:avLst/>
            </a:prstGeom>
          </p:spPr>
        </p:pic>
        <p:pic>
          <p:nvPicPr>
            <p:cNvPr id="118" name="object 118"/>
            <p:cNvPicPr/>
            <p:nvPr/>
          </p:nvPicPr>
          <p:blipFill>
            <a:blip r:embed="rId41" cstate="print"/>
            <a:stretch>
              <a:fillRect/>
            </a:stretch>
          </p:blipFill>
          <p:spPr>
            <a:xfrm>
              <a:off x="2079321" y="7701672"/>
              <a:ext cx="82244" cy="82244"/>
            </a:xfrm>
            <a:prstGeom prst="rect">
              <a:avLst/>
            </a:prstGeom>
          </p:spPr>
        </p:pic>
        <p:pic>
          <p:nvPicPr>
            <p:cNvPr id="119" name="object 119"/>
            <p:cNvPicPr/>
            <p:nvPr/>
          </p:nvPicPr>
          <p:blipFill>
            <a:blip r:embed="rId42" cstate="print"/>
            <a:stretch>
              <a:fillRect/>
            </a:stretch>
          </p:blipFill>
          <p:spPr>
            <a:xfrm>
              <a:off x="1894271" y="7732515"/>
              <a:ext cx="149067" cy="174767"/>
            </a:xfrm>
            <a:prstGeom prst="rect">
              <a:avLst/>
            </a:prstGeom>
          </p:spPr>
        </p:pic>
        <p:sp>
          <p:nvSpPr>
            <p:cNvPr id="120" name="object 120"/>
            <p:cNvSpPr/>
            <p:nvPr/>
          </p:nvSpPr>
          <p:spPr>
            <a:xfrm>
              <a:off x="1987310" y="7743124"/>
              <a:ext cx="325755" cy="229235"/>
            </a:xfrm>
            <a:custGeom>
              <a:avLst/>
              <a:gdLst/>
              <a:ahLst/>
              <a:cxnLst/>
              <a:rect l="l" t="t" r="r" b="b"/>
              <a:pathLst>
                <a:path w="325755" h="229234">
                  <a:moveTo>
                    <a:pt x="25304" y="228797"/>
                  </a:moveTo>
                  <a:lnTo>
                    <a:pt x="0" y="221421"/>
                  </a:lnTo>
                  <a:lnTo>
                    <a:pt x="23280" y="204530"/>
                  </a:lnTo>
                  <a:lnTo>
                    <a:pt x="36896" y="185968"/>
                  </a:lnTo>
                  <a:lnTo>
                    <a:pt x="45923" y="169676"/>
                  </a:lnTo>
                  <a:lnTo>
                    <a:pt x="55437" y="159594"/>
                  </a:lnTo>
                  <a:lnTo>
                    <a:pt x="62495" y="157111"/>
                  </a:lnTo>
                  <a:lnTo>
                    <a:pt x="69701" y="156411"/>
                  </a:lnTo>
                  <a:lnTo>
                    <a:pt x="76766" y="157389"/>
                  </a:lnTo>
                  <a:lnTo>
                    <a:pt x="83405" y="159944"/>
                  </a:lnTo>
                  <a:lnTo>
                    <a:pt x="114242" y="132342"/>
                  </a:lnTo>
                  <a:lnTo>
                    <a:pt x="161373" y="97374"/>
                  </a:lnTo>
                  <a:lnTo>
                    <a:pt x="215791" y="60212"/>
                  </a:lnTo>
                  <a:lnTo>
                    <a:pt x="268494" y="26029"/>
                  </a:lnTo>
                  <a:lnTo>
                    <a:pt x="310476" y="0"/>
                  </a:lnTo>
                  <a:lnTo>
                    <a:pt x="315770" y="5171"/>
                  </a:lnTo>
                  <a:lnTo>
                    <a:pt x="320792" y="10537"/>
                  </a:lnTo>
                  <a:lnTo>
                    <a:pt x="325460" y="16140"/>
                  </a:lnTo>
                  <a:lnTo>
                    <a:pt x="297248" y="41361"/>
                  </a:lnTo>
                  <a:lnTo>
                    <a:pt x="258023" y="73914"/>
                  </a:lnTo>
                  <a:lnTo>
                    <a:pt x="213231" y="109217"/>
                  </a:lnTo>
                  <a:lnTo>
                    <a:pt x="168317" y="142690"/>
                  </a:lnTo>
                  <a:lnTo>
                    <a:pt x="128729" y="169753"/>
                  </a:lnTo>
                  <a:lnTo>
                    <a:pt x="99911" y="185825"/>
                  </a:lnTo>
                  <a:lnTo>
                    <a:pt x="98985" y="194805"/>
                  </a:lnTo>
                  <a:lnTo>
                    <a:pt x="68246" y="221535"/>
                  </a:lnTo>
                  <a:lnTo>
                    <a:pt x="48570" y="227505"/>
                  </a:lnTo>
                  <a:lnTo>
                    <a:pt x="25304" y="228797"/>
                  </a:lnTo>
                  <a:close/>
                </a:path>
              </a:pathLst>
            </a:custGeom>
            <a:solidFill>
              <a:srgbClr val="ED9C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" name="object 121"/>
            <p:cNvSpPr/>
            <p:nvPr/>
          </p:nvSpPr>
          <p:spPr>
            <a:xfrm>
              <a:off x="2053085" y="7730107"/>
              <a:ext cx="266700" cy="200660"/>
            </a:xfrm>
            <a:custGeom>
              <a:avLst/>
              <a:gdLst/>
              <a:ahLst/>
              <a:cxnLst/>
              <a:rect l="l" t="t" r="r" b="b"/>
              <a:pathLst>
                <a:path w="266700" h="200659">
                  <a:moveTo>
                    <a:pt x="7443" y="200532"/>
                  </a:moveTo>
                  <a:lnTo>
                    <a:pt x="1434" y="196851"/>
                  </a:lnTo>
                  <a:lnTo>
                    <a:pt x="0" y="190878"/>
                  </a:lnTo>
                  <a:lnTo>
                    <a:pt x="3074" y="180195"/>
                  </a:lnTo>
                  <a:lnTo>
                    <a:pt x="34676" y="146374"/>
                  </a:lnTo>
                  <a:lnTo>
                    <a:pt x="94639" y="102562"/>
                  </a:lnTo>
                  <a:lnTo>
                    <a:pt x="144348" y="68566"/>
                  </a:lnTo>
                  <a:lnTo>
                    <a:pt x="198575" y="33120"/>
                  </a:lnTo>
                  <a:lnTo>
                    <a:pt x="250844" y="1182"/>
                  </a:lnTo>
                  <a:lnTo>
                    <a:pt x="258545" y="0"/>
                  </a:lnTo>
                  <a:lnTo>
                    <a:pt x="264354" y="4079"/>
                  </a:lnTo>
                  <a:lnTo>
                    <a:pt x="266428" y="10869"/>
                  </a:lnTo>
                  <a:lnTo>
                    <a:pt x="262929" y="17816"/>
                  </a:lnTo>
                  <a:lnTo>
                    <a:pt x="215444" y="58498"/>
                  </a:lnTo>
                  <a:lnTo>
                    <a:pt x="164921" y="99183"/>
                  </a:lnTo>
                  <a:lnTo>
                    <a:pt x="117653" y="135600"/>
                  </a:lnTo>
                  <a:lnTo>
                    <a:pt x="79930" y="163476"/>
                  </a:lnTo>
                  <a:lnTo>
                    <a:pt x="44637" y="186285"/>
                  </a:lnTo>
                  <a:lnTo>
                    <a:pt x="7443" y="200532"/>
                  </a:lnTo>
                  <a:close/>
                </a:path>
              </a:pathLst>
            </a:custGeom>
            <a:solidFill>
              <a:srgbClr val="5D564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2" name="object 122"/>
            <p:cNvSpPr/>
            <p:nvPr/>
          </p:nvSpPr>
          <p:spPr>
            <a:xfrm>
              <a:off x="2054319" y="7733712"/>
              <a:ext cx="266700" cy="196850"/>
            </a:xfrm>
            <a:custGeom>
              <a:avLst/>
              <a:gdLst/>
              <a:ahLst/>
              <a:cxnLst/>
              <a:rect l="l" t="t" r="r" b="b"/>
              <a:pathLst>
                <a:path w="266700" h="196850">
                  <a:moveTo>
                    <a:pt x="7283" y="196676"/>
                  </a:moveTo>
                  <a:lnTo>
                    <a:pt x="2405" y="194378"/>
                  </a:lnTo>
                  <a:lnTo>
                    <a:pt x="0" y="190230"/>
                  </a:lnTo>
                  <a:lnTo>
                    <a:pt x="262713" y="0"/>
                  </a:lnTo>
                  <a:lnTo>
                    <a:pt x="265889" y="3906"/>
                  </a:lnTo>
                  <a:lnTo>
                    <a:pt x="266491" y="9920"/>
                  </a:lnTo>
                  <a:lnTo>
                    <a:pt x="261695" y="14217"/>
                  </a:lnTo>
                  <a:lnTo>
                    <a:pt x="214210" y="54899"/>
                  </a:lnTo>
                  <a:lnTo>
                    <a:pt x="163686" y="95585"/>
                  </a:lnTo>
                  <a:lnTo>
                    <a:pt x="116417" y="132002"/>
                  </a:lnTo>
                  <a:lnTo>
                    <a:pt x="78694" y="159877"/>
                  </a:lnTo>
                  <a:lnTo>
                    <a:pt x="43403" y="182686"/>
                  </a:lnTo>
                  <a:lnTo>
                    <a:pt x="7283" y="196676"/>
                  </a:lnTo>
                  <a:close/>
                </a:path>
              </a:pathLst>
            </a:custGeom>
            <a:solidFill>
              <a:srgbClr val="443D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3" name="object 123"/>
            <p:cNvPicPr/>
            <p:nvPr/>
          </p:nvPicPr>
          <p:blipFill>
            <a:blip r:embed="rId43" cstate="print"/>
            <a:stretch>
              <a:fillRect/>
            </a:stretch>
          </p:blipFill>
          <p:spPr>
            <a:xfrm>
              <a:off x="1982165" y="7876482"/>
              <a:ext cx="128963" cy="90298"/>
            </a:xfrm>
            <a:prstGeom prst="rect">
              <a:avLst/>
            </a:prstGeom>
          </p:spPr>
        </p:pic>
        <p:pic>
          <p:nvPicPr>
            <p:cNvPr id="124" name="object 124"/>
            <p:cNvPicPr/>
            <p:nvPr/>
          </p:nvPicPr>
          <p:blipFill>
            <a:blip r:embed="rId44" cstate="print"/>
            <a:stretch>
              <a:fillRect/>
            </a:stretch>
          </p:blipFill>
          <p:spPr>
            <a:xfrm>
              <a:off x="3431520" y="7834140"/>
              <a:ext cx="415557" cy="348180"/>
            </a:xfrm>
            <a:prstGeom prst="rect">
              <a:avLst/>
            </a:prstGeom>
          </p:spPr>
        </p:pic>
        <p:sp>
          <p:nvSpPr>
            <p:cNvPr id="125" name="object 125"/>
            <p:cNvSpPr/>
            <p:nvPr/>
          </p:nvSpPr>
          <p:spPr>
            <a:xfrm>
              <a:off x="2330244" y="9140831"/>
              <a:ext cx="12700" cy="8255"/>
            </a:xfrm>
            <a:custGeom>
              <a:avLst/>
              <a:gdLst/>
              <a:ahLst/>
              <a:cxnLst/>
              <a:rect l="l" t="t" r="r" b="b"/>
              <a:pathLst>
                <a:path w="12700" h="8254">
                  <a:moveTo>
                    <a:pt x="12544" y="8041"/>
                  </a:moveTo>
                  <a:lnTo>
                    <a:pt x="0" y="8041"/>
                  </a:lnTo>
                  <a:lnTo>
                    <a:pt x="2010" y="0"/>
                  </a:lnTo>
                  <a:lnTo>
                    <a:pt x="11287" y="0"/>
                  </a:lnTo>
                  <a:lnTo>
                    <a:pt x="12544" y="8041"/>
                  </a:lnTo>
                  <a:close/>
                </a:path>
              </a:pathLst>
            </a:custGeom>
            <a:solidFill>
              <a:srgbClr val="BCBEC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6" name="object 126"/>
            <p:cNvSpPr/>
            <p:nvPr/>
          </p:nvSpPr>
          <p:spPr>
            <a:xfrm>
              <a:off x="1990380" y="8825322"/>
              <a:ext cx="416559" cy="416559"/>
            </a:xfrm>
            <a:custGeom>
              <a:avLst/>
              <a:gdLst/>
              <a:ahLst/>
              <a:cxnLst/>
              <a:rect l="l" t="t" r="r" b="b"/>
              <a:pathLst>
                <a:path w="416560" h="416559">
                  <a:moveTo>
                    <a:pt x="208265" y="416531"/>
                  </a:moveTo>
                  <a:lnTo>
                    <a:pt x="160531" y="411028"/>
                  </a:lnTo>
                  <a:lnTo>
                    <a:pt x="116701" y="395353"/>
                  </a:lnTo>
                  <a:lnTo>
                    <a:pt x="78031" y="370759"/>
                  </a:lnTo>
                  <a:lnTo>
                    <a:pt x="45772" y="338500"/>
                  </a:lnTo>
                  <a:lnTo>
                    <a:pt x="21178" y="299830"/>
                  </a:lnTo>
                  <a:lnTo>
                    <a:pt x="5503" y="256000"/>
                  </a:lnTo>
                  <a:lnTo>
                    <a:pt x="0" y="208265"/>
                  </a:lnTo>
                  <a:lnTo>
                    <a:pt x="5503" y="160531"/>
                  </a:lnTo>
                  <a:lnTo>
                    <a:pt x="21178" y="116701"/>
                  </a:lnTo>
                  <a:lnTo>
                    <a:pt x="45772" y="78031"/>
                  </a:lnTo>
                  <a:lnTo>
                    <a:pt x="78031" y="45772"/>
                  </a:lnTo>
                  <a:lnTo>
                    <a:pt x="116701" y="21178"/>
                  </a:lnTo>
                  <a:lnTo>
                    <a:pt x="160531" y="5503"/>
                  </a:lnTo>
                  <a:lnTo>
                    <a:pt x="208265" y="0"/>
                  </a:lnTo>
                  <a:lnTo>
                    <a:pt x="256000" y="5503"/>
                  </a:lnTo>
                  <a:lnTo>
                    <a:pt x="299830" y="21178"/>
                  </a:lnTo>
                  <a:lnTo>
                    <a:pt x="338500" y="45772"/>
                  </a:lnTo>
                  <a:lnTo>
                    <a:pt x="370759" y="78031"/>
                  </a:lnTo>
                  <a:lnTo>
                    <a:pt x="395353" y="116701"/>
                  </a:lnTo>
                  <a:lnTo>
                    <a:pt x="411028" y="160531"/>
                  </a:lnTo>
                  <a:lnTo>
                    <a:pt x="416531" y="208265"/>
                  </a:lnTo>
                  <a:lnTo>
                    <a:pt x="411028" y="256000"/>
                  </a:lnTo>
                  <a:lnTo>
                    <a:pt x="395353" y="299830"/>
                  </a:lnTo>
                  <a:lnTo>
                    <a:pt x="370759" y="338500"/>
                  </a:lnTo>
                  <a:lnTo>
                    <a:pt x="338500" y="370759"/>
                  </a:lnTo>
                  <a:lnTo>
                    <a:pt x="299830" y="395353"/>
                  </a:lnTo>
                  <a:lnTo>
                    <a:pt x="256000" y="411028"/>
                  </a:lnTo>
                  <a:lnTo>
                    <a:pt x="208265" y="416531"/>
                  </a:lnTo>
                  <a:close/>
                </a:path>
              </a:pathLst>
            </a:custGeom>
            <a:solidFill>
              <a:srgbClr val="ADB0B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7" name="object 127"/>
            <p:cNvPicPr/>
            <p:nvPr/>
          </p:nvPicPr>
          <p:blipFill>
            <a:blip r:embed="rId45" cstate="print"/>
            <a:stretch>
              <a:fillRect/>
            </a:stretch>
          </p:blipFill>
          <p:spPr>
            <a:xfrm>
              <a:off x="1995900" y="8851644"/>
              <a:ext cx="102572" cy="132892"/>
            </a:xfrm>
            <a:prstGeom prst="rect">
              <a:avLst/>
            </a:prstGeom>
          </p:spPr>
        </p:pic>
        <p:pic>
          <p:nvPicPr>
            <p:cNvPr id="128" name="object 128"/>
            <p:cNvPicPr/>
            <p:nvPr/>
          </p:nvPicPr>
          <p:blipFill>
            <a:blip r:embed="rId46" cstate="print"/>
            <a:stretch>
              <a:fillRect/>
            </a:stretch>
          </p:blipFill>
          <p:spPr>
            <a:xfrm>
              <a:off x="2180209" y="8824065"/>
              <a:ext cx="227949" cy="241849"/>
            </a:xfrm>
            <a:prstGeom prst="rect">
              <a:avLst/>
            </a:prstGeom>
          </p:spPr>
        </p:pic>
        <p:pic>
          <p:nvPicPr>
            <p:cNvPr id="129" name="object 129"/>
            <p:cNvPicPr/>
            <p:nvPr/>
          </p:nvPicPr>
          <p:blipFill>
            <a:blip r:embed="rId47" cstate="print"/>
            <a:stretch>
              <a:fillRect/>
            </a:stretch>
          </p:blipFill>
          <p:spPr>
            <a:xfrm>
              <a:off x="1990481" y="8825763"/>
              <a:ext cx="418530" cy="416645"/>
            </a:xfrm>
            <a:prstGeom prst="rect">
              <a:avLst/>
            </a:prstGeom>
          </p:spPr>
        </p:pic>
      </p:grpSp>
      <p:sp>
        <p:nvSpPr>
          <p:cNvPr id="130" name="object 130"/>
          <p:cNvSpPr txBox="1"/>
          <p:nvPr/>
        </p:nvSpPr>
        <p:spPr>
          <a:xfrm>
            <a:off x="4225939" y="6149584"/>
            <a:ext cx="1416050" cy="932180"/>
          </a:xfrm>
          <a:prstGeom prst="rect">
            <a:avLst/>
          </a:prstGeom>
          <a:solidFill>
            <a:srgbClr val="27B79E"/>
          </a:solidFill>
        </p:spPr>
        <p:txBody>
          <a:bodyPr vert="horz" wrap="square" lIns="0" tIns="6667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25"/>
              </a:spcBef>
            </a:pPr>
            <a:r>
              <a:rPr sz="950" b="1" spc="-95" dirty="0">
                <a:solidFill>
                  <a:srgbClr val="FFFFFF"/>
                </a:solidFill>
                <a:latin typeface="Tahoma"/>
                <a:cs typeface="Tahoma"/>
              </a:rPr>
              <a:t>In</a:t>
            </a:r>
            <a:r>
              <a:rPr sz="950" b="1" spc="-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50" b="1" spc="-10" dirty="0">
                <a:solidFill>
                  <a:srgbClr val="FFFFFF"/>
                </a:solidFill>
                <a:latin typeface="Tahoma"/>
                <a:cs typeface="Tahoma"/>
              </a:rPr>
              <a:t>DT...</a:t>
            </a:r>
            <a:endParaRPr sz="950">
              <a:latin typeface="Tahoma"/>
              <a:cs typeface="Tahoma"/>
            </a:endParaRPr>
          </a:p>
          <a:p>
            <a:pPr marL="97790" marR="90170" indent="-31115" algn="ctr">
              <a:lnSpc>
                <a:spcPts val="969"/>
              </a:lnSpc>
              <a:spcBef>
                <a:spcPts val="985"/>
              </a:spcBef>
            </a:pPr>
            <a:r>
              <a:rPr sz="950" b="1" dirty="0">
                <a:solidFill>
                  <a:srgbClr val="FFFFFF"/>
                </a:solidFill>
                <a:latin typeface="Tahoma"/>
                <a:cs typeface="Tahoma"/>
              </a:rPr>
              <a:t>we</a:t>
            </a:r>
            <a:r>
              <a:rPr sz="950" b="1" spc="-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50" b="1" dirty="0">
                <a:solidFill>
                  <a:srgbClr val="FFFFFF"/>
                </a:solidFill>
                <a:latin typeface="Tahoma"/>
                <a:cs typeface="Tahoma"/>
              </a:rPr>
              <a:t>will</a:t>
            </a:r>
            <a:r>
              <a:rPr sz="950" b="1" spc="-1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50" b="1" dirty="0">
                <a:solidFill>
                  <a:srgbClr val="FFFFFF"/>
                </a:solidFill>
                <a:latin typeface="Tahoma"/>
                <a:cs typeface="Tahoma"/>
              </a:rPr>
              <a:t>be</a:t>
            </a:r>
            <a:r>
              <a:rPr sz="950" b="1" spc="-1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50" b="1" spc="-10" dirty="0">
                <a:solidFill>
                  <a:srgbClr val="FFFFFF"/>
                </a:solidFill>
                <a:latin typeface="Tahoma"/>
                <a:cs typeface="Tahoma"/>
              </a:rPr>
              <a:t>learning </a:t>
            </a:r>
            <a:r>
              <a:rPr sz="950" b="1" dirty="0">
                <a:solidFill>
                  <a:srgbClr val="FFFFFF"/>
                </a:solidFill>
                <a:latin typeface="Tahoma"/>
                <a:cs typeface="Tahoma"/>
              </a:rPr>
              <a:t>to</a:t>
            </a:r>
            <a:r>
              <a:rPr sz="950" b="1" spc="-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50" b="1" dirty="0">
                <a:solidFill>
                  <a:srgbClr val="FFFFFF"/>
                </a:solidFill>
                <a:latin typeface="Tahoma"/>
                <a:cs typeface="Tahoma"/>
              </a:rPr>
              <a:t>design,</a:t>
            </a:r>
            <a:r>
              <a:rPr sz="950" b="1" spc="-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50" b="1" dirty="0">
                <a:solidFill>
                  <a:srgbClr val="FFFFFF"/>
                </a:solidFill>
                <a:latin typeface="Tahoma"/>
                <a:cs typeface="Tahoma"/>
              </a:rPr>
              <a:t>make</a:t>
            </a:r>
            <a:r>
              <a:rPr sz="950" b="1" spc="-4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50" b="1" spc="-25" dirty="0">
                <a:solidFill>
                  <a:srgbClr val="FFFFFF"/>
                </a:solidFill>
                <a:latin typeface="Tahoma"/>
                <a:cs typeface="Tahoma"/>
              </a:rPr>
              <a:t>and </a:t>
            </a:r>
            <a:r>
              <a:rPr sz="950" b="1" spc="-10" dirty="0">
                <a:solidFill>
                  <a:srgbClr val="FFFFFF"/>
                </a:solidFill>
                <a:latin typeface="Tahoma"/>
                <a:cs typeface="Tahoma"/>
              </a:rPr>
              <a:t>evaluate</a:t>
            </a:r>
            <a:r>
              <a:rPr sz="950" b="1" spc="-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50" b="1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950" b="1" spc="-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50" b="1" spc="-35" dirty="0">
                <a:solidFill>
                  <a:srgbClr val="FFFFFF"/>
                </a:solidFill>
                <a:latin typeface="Tahoma"/>
                <a:cs typeface="Tahoma"/>
              </a:rPr>
              <a:t>tie-</a:t>
            </a:r>
            <a:r>
              <a:rPr sz="950" b="1" spc="-25" dirty="0">
                <a:solidFill>
                  <a:srgbClr val="FFFFFF"/>
                </a:solidFill>
                <a:latin typeface="Tahoma"/>
                <a:cs typeface="Tahoma"/>
              </a:rPr>
              <a:t>dye </a:t>
            </a:r>
            <a:r>
              <a:rPr sz="950" b="1" spc="-10" dirty="0">
                <a:solidFill>
                  <a:srgbClr val="FFFFFF"/>
                </a:solidFill>
                <a:latin typeface="Tahoma"/>
                <a:cs typeface="Tahoma"/>
              </a:rPr>
              <a:t>product.</a:t>
            </a:r>
            <a:endParaRPr sz="950">
              <a:latin typeface="Tahoma"/>
              <a:cs typeface="Tahoma"/>
            </a:endParaRPr>
          </a:p>
        </p:txBody>
      </p:sp>
      <p:grpSp>
        <p:nvGrpSpPr>
          <p:cNvPr id="131" name="object 131"/>
          <p:cNvGrpSpPr/>
          <p:nvPr/>
        </p:nvGrpSpPr>
        <p:grpSpPr>
          <a:xfrm>
            <a:off x="3598475" y="5870373"/>
            <a:ext cx="638175" cy="690880"/>
            <a:chOff x="3598475" y="5870373"/>
            <a:chExt cx="638175" cy="690880"/>
          </a:xfrm>
        </p:grpSpPr>
        <p:sp>
          <p:nvSpPr>
            <p:cNvPr id="132" name="object 132"/>
            <p:cNvSpPr/>
            <p:nvPr/>
          </p:nvSpPr>
          <p:spPr>
            <a:xfrm>
              <a:off x="3602602" y="5874500"/>
              <a:ext cx="629920" cy="682625"/>
            </a:xfrm>
            <a:custGeom>
              <a:avLst/>
              <a:gdLst/>
              <a:ahLst/>
              <a:cxnLst/>
              <a:rect l="l" t="t" r="r" b="b"/>
              <a:pathLst>
                <a:path w="629920" h="682625">
                  <a:moveTo>
                    <a:pt x="318790" y="682082"/>
                  </a:moveTo>
                  <a:lnTo>
                    <a:pt x="177195" y="597935"/>
                  </a:lnTo>
                  <a:lnTo>
                    <a:pt x="165691" y="591715"/>
                  </a:lnTo>
                  <a:lnTo>
                    <a:pt x="154338" y="585191"/>
                  </a:lnTo>
                  <a:lnTo>
                    <a:pt x="143289" y="578364"/>
                  </a:lnTo>
                  <a:lnTo>
                    <a:pt x="132694" y="571234"/>
                  </a:lnTo>
                  <a:lnTo>
                    <a:pt x="131885" y="571234"/>
                  </a:lnTo>
                  <a:lnTo>
                    <a:pt x="94583" y="539648"/>
                  </a:lnTo>
                  <a:lnTo>
                    <a:pt x="62451" y="502759"/>
                  </a:lnTo>
                  <a:lnTo>
                    <a:pt x="36207" y="461194"/>
                  </a:lnTo>
                  <a:lnTo>
                    <a:pt x="16571" y="415584"/>
                  </a:lnTo>
                  <a:lnTo>
                    <a:pt x="4262" y="366558"/>
                  </a:lnTo>
                  <a:lnTo>
                    <a:pt x="0" y="314745"/>
                  </a:lnTo>
                  <a:lnTo>
                    <a:pt x="3409" y="268205"/>
                  </a:lnTo>
                  <a:lnTo>
                    <a:pt x="13315" y="223795"/>
                  </a:lnTo>
                  <a:lnTo>
                    <a:pt x="29232" y="182000"/>
                  </a:lnTo>
                  <a:lnTo>
                    <a:pt x="50674" y="143305"/>
                  </a:lnTo>
                  <a:lnTo>
                    <a:pt x="77157" y="108196"/>
                  </a:lnTo>
                  <a:lnTo>
                    <a:pt x="108196" y="77157"/>
                  </a:lnTo>
                  <a:lnTo>
                    <a:pt x="143305" y="50674"/>
                  </a:lnTo>
                  <a:lnTo>
                    <a:pt x="182000" y="29232"/>
                  </a:lnTo>
                  <a:lnTo>
                    <a:pt x="223795" y="13315"/>
                  </a:lnTo>
                  <a:lnTo>
                    <a:pt x="268205" y="3409"/>
                  </a:lnTo>
                  <a:lnTo>
                    <a:pt x="314745" y="0"/>
                  </a:lnTo>
                  <a:lnTo>
                    <a:pt x="361285" y="3409"/>
                  </a:lnTo>
                  <a:lnTo>
                    <a:pt x="405695" y="13315"/>
                  </a:lnTo>
                  <a:lnTo>
                    <a:pt x="447490" y="29232"/>
                  </a:lnTo>
                  <a:lnTo>
                    <a:pt x="486185" y="50674"/>
                  </a:lnTo>
                  <a:lnTo>
                    <a:pt x="521294" y="77157"/>
                  </a:lnTo>
                  <a:lnTo>
                    <a:pt x="552332" y="108196"/>
                  </a:lnTo>
                  <a:lnTo>
                    <a:pt x="578816" y="143305"/>
                  </a:lnTo>
                  <a:lnTo>
                    <a:pt x="600258" y="182000"/>
                  </a:lnTo>
                  <a:lnTo>
                    <a:pt x="616175" y="223795"/>
                  </a:lnTo>
                  <a:lnTo>
                    <a:pt x="626080" y="268205"/>
                  </a:lnTo>
                  <a:lnTo>
                    <a:pt x="629490" y="314745"/>
                  </a:lnTo>
                  <a:lnTo>
                    <a:pt x="625227" y="366558"/>
                  </a:lnTo>
                  <a:lnTo>
                    <a:pt x="612918" y="415584"/>
                  </a:lnTo>
                  <a:lnTo>
                    <a:pt x="593282" y="461194"/>
                  </a:lnTo>
                  <a:lnTo>
                    <a:pt x="567038" y="502759"/>
                  </a:lnTo>
                  <a:lnTo>
                    <a:pt x="534906" y="539648"/>
                  </a:lnTo>
                  <a:lnTo>
                    <a:pt x="497605" y="571234"/>
                  </a:lnTo>
                  <a:lnTo>
                    <a:pt x="496795" y="572043"/>
                  </a:lnTo>
                  <a:lnTo>
                    <a:pt x="488413" y="577833"/>
                  </a:lnTo>
                  <a:lnTo>
                    <a:pt x="480107" y="583168"/>
                  </a:lnTo>
                  <a:lnTo>
                    <a:pt x="471650" y="588200"/>
                  </a:lnTo>
                  <a:lnTo>
                    <a:pt x="462813" y="593080"/>
                  </a:lnTo>
                  <a:lnTo>
                    <a:pt x="318790" y="682082"/>
                  </a:lnTo>
                  <a:close/>
                </a:path>
              </a:pathLst>
            </a:custGeom>
            <a:solidFill>
              <a:srgbClr val="27B79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3" name="object 133"/>
            <p:cNvSpPr/>
            <p:nvPr/>
          </p:nvSpPr>
          <p:spPr>
            <a:xfrm>
              <a:off x="3602602" y="5874500"/>
              <a:ext cx="629920" cy="682625"/>
            </a:xfrm>
            <a:custGeom>
              <a:avLst/>
              <a:gdLst/>
              <a:ahLst/>
              <a:cxnLst/>
              <a:rect l="l" t="t" r="r" b="b"/>
              <a:pathLst>
                <a:path w="629920" h="682625">
                  <a:moveTo>
                    <a:pt x="629490" y="314745"/>
                  </a:moveTo>
                  <a:lnTo>
                    <a:pt x="626080" y="268205"/>
                  </a:lnTo>
                  <a:lnTo>
                    <a:pt x="616175" y="223795"/>
                  </a:lnTo>
                  <a:lnTo>
                    <a:pt x="600258" y="182000"/>
                  </a:lnTo>
                  <a:lnTo>
                    <a:pt x="578816" y="143305"/>
                  </a:lnTo>
                  <a:lnTo>
                    <a:pt x="552332" y="108196"/>
                  </a:lnTo>
                  <a:lnTo>
                    <a:pt x="521294" y="77157"/>
                  </a:lnTo>
                  <a:lnTo>
                    <a:pt x="486185" y="50674"/>
                  </a:lnTo>
                  <a:lnTo>
                    <a:pt x="447490" y="29232"/>
                  </a:lnTo>
                  <a:lnTo>
                    <a:pt x="405695" y="13315"/>
                  </a:lnTo>
                  <a:lnTo>
                    <a:pt x="361285" y="3409"/>
                  </a:lnTo>
                  <a:lnTo>
                    <a:pt x="314745" y="0"/>
                  </a:lnTo>
                  <a:lnTo>
                    <a:pt x="268205" y="3409"/>
                  </a:lnTo>
                  <a:lnTo>
                    <a:pt x="223795" y="13315"/>
                  </a:lnTo>
                  <a:lnTo>
                    <a:pt x="182000" y="29232"/>
                  </a:lnTo>
                  <a:lnTo>
                    <a:pt x="143305" y="50674"/>
                  </a:lnTo>
                  <a:lnTo>
                    <a:pt x="108196" y="77157"/>
                  </a:lnTo>
                  <a:lnTo>
                    <a:pt x="77157" y="108196"/>
                  </a:lnTo>
                  <a:lnTo>
                    <a:pt x="50674" y="143305"/>
                  </a:lnTo>
                  <a:lnTo>
                    <a:pt x="29232" y="182000"/>
                  </a:lnTo>
                  <a:lnTo>
                    <a:pt x="13315" y="223795"/>
                  </a:lnTo>
                  <a:lnTo>
                    <a:pt x="3409" y="268205"/>
                  </a:lnTo>
                  <a:lnTo>
                    <a:pt x="0" y="314745"/>
                  </a:lnTo>
                  <a:lnTo>
                    <a:pt x="4262" y="366558"/>
                  </a:lnTo>
                  <a:lnTo>
                    <a:pt x="16571" y="415584"/>
                  </a:lnTo>
                  <a:lnTo>
                    <a:pt x="36207" y="461194"/>
                  </a:lnTo>
                  <a:lnTo>
                    <a:pt x="62451" y="502759"/>
                  </a:lnTo>
                  <a:lnTo>
                    <a:pt x="94583" y="539648"/>
                  </a:lnTo>
                  <a:lnTo>
                    <a:pt x="131885" y="571234"/>
                  </a:lnTo>
                  <a:lnTo>
                    <a:pt x="132694" y="571234"/>
                  </a:lnTo>
                  <a:lnTo>
                    <a:pt x="143289" y="578364"/>
                  </a:lnTo>
                  <a:lnTo>
                    <a:pt x="154338" y="585191"/>
                  </a:lnTo>
                  <a:lnTo>
                    <a:pt x="165691" y="591715"/>
                  </a:lnTo>
                  <a:lnTo>
                    <a:pt x="177195" y="597935"/>
                  </a:lnTo>
                  <a:lnTo>
                    <a:pt x="318790" y="682082"/>
                  </a:lnTo>
                  <a:lnTo>
                    <a:pt x="462813" y="593080"/>
                  </a:lnTo>
                  <a:lnTo>
                    <a:pt x="471650" y="588200"/>
                  </a:lnTo>
                  <a:lnTo>
                    <a:pt x="480107" y="583168"/>
                  </a:lnTo>
                  <a:lnTo>
                    <a:pt x="488414" y="577833"/>
                  </a:lnTo>
                  <a:lnTo>
                    <a:pt x="496795" y="572043"/>
                  </a:lnTo>
                  <a:lnTo>
                    <a:pt x="497605" y="571234"/>
                  </a:lnTo>
                  <a:lnTo>
                    <a:pt x="534906" y="539648"/>
                  </a:lnTo>
                  <a:lnTo>
                    <a:pt x="567038" y="502759"/>
                  </a:lnTo>
                  <a:lnTo>
                    <a:pt x="593282" y="461194"/>
                  </a:lnTo>
                  <a:lnTo>
                    <a:pt x="612918" y="415584"/>
                  </a:lnTo>
                  <a:lnTo>
                    <a:pt x="625227" y="366558"/>
                  </a:lnTo>
                  <a:lnTo>
                    <a:pt x="629490" y="314745"/>
                  </a:lnTo>
                  <a:close/>
                </a:path>
              </a:pathLst>
            </a:custGeom>
            <a:ln w="8091">
              <a:solidFill>
                <a:srgbClr val="27B797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4" name="object 134"/>
          <p:cNvSpPr txBox="1"/>
          <p:nvPr/>
        </p:nvSpPr>
        <p:spPr>
          <a:xfrm>
            <a:off x="4224131" y="2316764"/>
            <a:ext cx="1416050" cy="932180"/>
          </a:xfrm>
          <a:prstGeom prst="rect">
            <a:avLst/>
          </a:prstGeom>
          <a:solidFill>
            <a:srgbClr val="B727B7"/>
          </a:solidFill>
        </p:spPr>
        <p:txBody>
          <a:bodyPr vert="horz" wrap="square" lIns="0" tIns="66675" rIns="0" bIns="0" rtlCol="0">
            <a:spAutoFit/>
          </a:bodyPr>
          <a:lstStyle/>
          <a:p>
            <a:pPr marR="80010" algn="ctr">
              <a:lnSpc>
                <a:spcPct val="100000"/>
              </a:lnSpc>
              <a:spcBef>
                <a:spcPts val="525"/>
              </a:spcBef>
            </a:pPr>
            <a:r>
              <a:rPr sz="950" b="1" spc="-95" dirty="0">
                <a:solidFill>
                  <a:srgbClr val="FFFFFF"/>
                </a:solidFill>
                <a:latin typeface="Tahoma"/>
                <a:cs typeface="Tahoma"/>
              </a:rPr>
              <a:t>In</a:t>
            </a:r>
            <a:r>
              <a:rPr sz="950" b="1" spc="-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50" b="1" spc="-10" dirty="0">
                <a:solidFill>
                  <a:srgbClr val="FFFFFF"/>
                </a:solidFill>
                <a:latin typeface="Tahoma"/>
                <a:cs typeface="Tahoma"/>
              </a:rPr>
              <a:t>Computing...</a:t>
            </a:r>
            <a:endParaRPr sz="950">
              <a:latin typeface="Tahoma"/>
              <a:cs typeface="Tahoma"/>
            </a:endParaRPr>
          </a:p>
          <a:p>
            <a:pPr marL="74295" marR="164465" indent="-21590" algn="ctr">
              <a:lnSpc>
                <a:spcPts val="969"/>
              </a:lnSpc>
              <a:spcBef>
                <a:spcPts val="985"/>
              </a:spcBef>
            </a:pPr>
            <a:r>
              <a:rPr sz="950" b="1" dirty="0">
                <a:solidFill>
                  <a:srgbClr val="FFFFFF"/>
                </a:solidFill>
                <a:latin typeface="Tahoma"/>
                <a:cs typeface="Tahoma"/>
              </a:rPr>
              <a:t>we</a:t>
            </a:r>
            <a:r>
              <a:rPr sz="950" b="1" spc="-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50" b="1" dirty="0">
                <a:solidFill>
                  <a:srgbClr val="FFFFFF"/>
                </a:solidFill>
                <a:latin typeface="Tahoma"/>
                <a:cs typeface="Tahoma"/>
              </a:rPr>
              <a:t>will</a:t>
            </a:r>
            <a:r>
              <a:rPr sz="950" b="1" spc="-1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50" b="1" dirty="0">
                <a:solidFill>
                  <a:srgbClr val="FFFFFF"/>
                </a:solidFill>
                <a:latin typeface="Tahoma"/>
                <a:cs typeface="Tahoma"/>
              </a:rPr>
              <a:t>be</a:t>
            </a:r>
            <a:r>
              <a:rPr sz="950" b="1" spc="-1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50" b="1" spc="-10" dirty="0">
                <a:solidFill>
                  <a:srgbClr val="FFFFFF"/>
                </a:solidFill>
                <a:latin typeface="Tahoma"/>
                <a:cs typeface="Tahoma"/>
              </a:rPr>
              <a:t>learning </a:t>
            </a:r>
            <a:r>
              <a:rPr sz="950" b="1" dirty="0">
                <a:solidFill>
                  <a:srgbClr val="FFFFFF"/>
                </a:solidFill>
                <a:latin typeface="Tahoma"/>
                <a:cs typeface="Tahoma"/>
              </a:rPr>
              <a:t>how</a:t>
            </a:r>
            <a:r>
              <a:rPr sz="950" b="1" spc="-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50" b="1" dirty="0">
                <a:solidFill>
                  <a:srgbClr val="FFFFFF"/>
                </a:solidFill>
                <a:latin typeface="Tahoma"/>
                <a:cs typeface="Tahoma"/>
              </a:rPr>
              <a:t>to</a:t>
            </a:r>
            <a:r>
              <a:rPr sz="950" b="1" spc="-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50" b="1" spc="-10" dirty="0">
                <a:solidFill>
                  <a:srgbClr val="FFFFFF"/>
                </a:solidFill>
                <a:latin typeface="Tahoma"/>
                <a:cs typeface="Tahoma"/>
              </a:rPr>
              <a:t>take</a:t>
            </a:r>
            <a:r>
              <a:rPr sz="950" b="1" spc="-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50" b="1" spc="-10" dirty="0">
                <a:solidFill>
                  <a:srgbClr val="FFFFFF"/>
                </a:solidFill>
                <a:latin typeface="Tahoma"/>
                <a:cs typeface="Tahoma"/>
              </a:rPr>
              <a:t>photos </a:t>
            </a:r>
            <a:r>
              <a:rPr sz="950" b="1" dirty="0">
                <a:solidFill>
                  <a:srgbClr val="FFFFFF"/>
                </a:solidFill>
                <a:latin typeface="Tahoma"/>
                <a:cs typeface="Tahoma"/>
              </a:rPr>
              <a:t>using</a:t>
            </a:r>
            <a:r>
              <a:rPr sz="950" b="1" spc="-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50" b="1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950" b="1" spc="-5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50" b="1" spc="-10" dirty="0">
                <a:solidFill>
                  <a:srgbClr val="FFFFFF"/>
                </a:solidFill>
                <a:latin typeface="Tahoma"/>
                <a:cs typeface="Tahoma"/>
              </a:rPr>
              <a:t>digital camera.</a:t>
            </a:r>
            <a:endParaRPr sz="950">
              <a:latin typeface="Tahoma"/>
              <a:cs typeface="Tahoma"/>
            </a:endParaRPr>
          </a:p>
        </p:txBody>
      </p:sp>
      <p:sp>
        <p:nvSpPr>
          <p:cNvPr id="135" name="object 135"/>
          <p:cNvSpPr txBox="1"/>
          <p:nvPr/>
        </p:nvSpPr>
        <p:spPr>
          <a:xfrm>
            <a:off x="3864504" y="3581266"/>
            <a:ext cx="1416050" cy="932180"/>
          </a:xfrm>
          <a:prstGeom prst="rect">
            <a:avLst/>
          </a:prstGeom>
          <a:solidFill>
            <a:srgbClr val="FF6D00"/>
          </a:solidFill>
        </p:spPr>
        <p:txBody>
          <a:bodyPr vert="horz" wrap="square" lIns="0" tIns="0" rIns="0" bIns="0" rtlCol="0">
            <a:spAutoFit/>
          </a:bodyPr>
          <a:lstStyle/>
          <a:p>
            <a:pPr marL="86995" algn="ctr">
              <a:lnSpc>
                <a:spcPts val="1130"/>
              </a:lnSpc>
            </a:pPr>
            <a:r>
              <a:rPr sz="950" b="1" spc="-95" dirty="0">
                <a:solidFill>
                  <a:srgbClr val="FFFFFF"/>
                </a:solidFill>
                <a:latin typeface="Tahoma"/>
                <a:cs typeface="Tahoma"/>
              </a:rPr>
              <a:t>In</a:t>
            </a:r>
            <a:r>
              <a:rPr sz="950" b="1" spc="-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50" b="1" spc="-10" dirty="0">
                <a:solidFill>
                  <a:srgbClr val="FFFFFF"/>
                </a:solidFill>
                <a:latin typeface="Tahoma"/>
                <a:cs typeface="Tahoma"/>
              </a:rPr>
              <a:t>French...</a:t>
            </a:r>
            <a:endParaRPr sz="950">
              <a:latin typeface="Tahoma"/>
              <a:cs typeface="Tahoma"/>
            </a:endParaRPr>
          </a:p>
          <a:p>
            <a:pPr marL="86995" algn="ctr">
              <a:lnSpc>
                <a:spcPct val="100000"/>
              </a:lnSpc>
              <a:spcBef>
                <a:spcPts val="805"/>
              </a:spcBef>
            </a:pPr>
            <a:r>
              <a:rPr sz="950" b="1" dirty="0">
                <a:solidFill>
                  <a:srgbClr val="FFFFFF"/>
                </a:solidFill>
                <a:latin typeface="Tahoma"/>
                <a:cs typeface="Tahoma"/>
              </a:rPr>
              <a:t>we</a:t>
            </a:r>
            <a:r>
              <a:rPr sz="950" b="1" spc="-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50" b="1" dirty="0">
                <a:solidFill>
                  <a:srgbClr val="FFFFFF"/>
                </a:solidFill>
                <a:latin typeface="Tahoma"/>
                <a:cs typeface="Tahoma"/>
              </a:rPr>
              <a:t>will</a:t>
            </a:r>
            <a:r>
              <a:rPr sz="950" b="1" spc="-1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50" b="1" dirty="0">
                <a:solidFill>
                  <a:srgbClr val="FFFFFF"/>
                </a:solidFill>
                <a:latin typeface="Tahoma"/>
                <a:cs typeface="Tahoma"/>
              </a:rPr>
              <a:t>be</a:t>
            </a:r>
            <a:r>
              <a:rPr sz="950" b="1" spc="-10" dirty="0">
                <a:solidFill>
                  <a:srgbClr val="FFFFFF"/>
                </a:solidFill>
                <a:latin typeface="Tahoma"/>
                <a:cs typeface="Tahoma"/>
              </a:rPr>
              <a:t> learning </a:t>
            </a:r>
            <a:r>
              <a:rPr sz="950" b="1" spc="-25" dirty="0">
                <a:solidFill>
                  <a:srgbClr val="FFFFFF"/>
                </a:solidFill>
                <a:latin typeface="Tahoma"/>
                <a:cs typeface="Tahoma"/>
              </a:rPr>
              <a:t>to</a:t>
            </a:r>
            <a:endParaRPr sz="950">
              <a:latin typeface="Tahoma"/>
              <a:cs typeface="Tahoma"/>
            </a:endParaRPr>
          </a:p>
          <a:p>
            <a:pPr marL="103505" marR="8255" algn="ctr">
              <a:lnSpc>
                <a:spcPts val="969"/>
              </a:lnSpc>
              <a:spcBef>
                <a:spcPts val="985"/>
              </a:spcBef>
            </a:pPr>
            <a:r>
              <a:rPr sz="950" b="1" spc="-10" dirty="0">
                <a:solidFill>
                  <a:srgbClr val="FFFFFF"/>
                </a:solidFill>
                <a:latin typeface="Tahoma"/>
                <a:cs typeface="Tahoma"/>
              </a:rPr>
              <a:t>say</a:t>
            </a:r>
            <a:r>
              <a:rPr sz="950" b="1" spc="-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50" b="1" spc="-10" dirty="0">
                <a:solidFill>
                  <a:srgbClr val="FFFFFF"/>
                </a:solidFill>
                <a:latin typeface="Tahoma"/>
                <a:cs typeface="Tahoma"/>
              </a:rPr>
              <a:t>different</a:t>
            </a:r>
            <a:r>
              <a:rPr sz="950" b="1" spc="-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50" b="1" spc="-10" dirty="0">
                <a:solidFill>
                  <a:srgbClr val="FFFFFF"/>
                </a:solidFill>
                <a:latin typeface="Tahoma"/>
                <a:cs typeface="Tahoma"/>
              </a:rPr>
              <a:t>things </a:t>
            </a:r>
            <a:r>
              <a:rPr sz="950" b="1" spc="-35" dirty="0">
                <a:solidFill>
                  <a:srgbClr val="FFFFFF"/>
                </a:solidFill>
                <a:latin typeface="Tahoma"/>
                <a:cs typeface="Tahoma"/>
              </a:rPr>
              <a:t>that</a:t>
            </a:r>
            <a:r>
              <a:rPr sz="950" b="1" spc="-3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50" b="1" spc="-10" dirty="0">
                <a:solidFill>
                  <a:srgbClr val="FFFFFF"/>
                </a:solidFill>
                <a:latin typeface="Tahoma"/>
                <a:cs typeface="Tahoma"/>
              </a:rPr>
              <a:t>can</a:t>
            </a:r>
            <a:r>
              <a:rPr sz="950" b="1" spc="-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50" b="1" dirty="0">
                <a:solidFill>
                  <a:srgbClr val="FFFFFF"/>
                </a:solidFill>
                <a:latin typeface="Tahoma"/>
                <a:cs typeface="Tahoma"/>
              </a:rPr>
              <a:t>be</a:t>
            </a:r>
            <a:r>
              <a:rPr sz="950" b="1" spc="-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50" b="1" dirty="0">
                <a:solidFill>
                  <a:srgbClr val="FFFFFF"/>
                </a:solidFill>
                <a:latin typeface="Tahoma"/>
                <a:cs typeface="Tahoma"/>
              </a:rPr>
              <a:t>found</a:t>
            </a:r>
            <a:r>
              <a:rPr sz="950" b="1" spc="-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50" b="1" dirty="0">
                <a:solidFill>
                  <a:srgbClr val="FFFFFF"/>
                </a:solidFill>
                <a:latin typeface="Tahoma"/>
                <a:cs typeface="Tahoma"/>
              </a:rPr>
              <a:t>in</a:t>
            </a:r>
            <a:r>
              <a:rPr sz="950" b="1" spc="-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50" b="1" spc="-50" dirty="0">
                <a:solidFill>
                  <a:srgbClr val="FFFFFF"/>
                </a:solidFill>
                <a:latin typeface="Tahoma"/>
                <a:cs typeface="Tahoma"/>
              </a:rPr>
              <a:t>a </a:t>
            </a:r>
            <a:r>
              <a:rPr sz="950" b="1" spc="-10" dirty="0">
                <a:solidFill>
                  <a:srgbClr val="FFFFFF"/>
                </a:solidFill>
                <a:latin typeface="Tahoma"/>
                <a:cs typeface="Tahoma"/>
              </a:rPr>
              <a:t>town.</a:t>
            </a:r>
            <a:endParaRPr sz="950">
              <a:latin typeface="Tahoma"/>
              <a:cs typeface="Tahoma"/>
            </a:endParaRPr>
          </a:p>
        </p:txBody>
      </p:sp>
      <p:sp>
        <p:nvSpPr>
          <p:cNvPr id="136" name="object 136"/>
          <p:cNvSpPr txBox="1"/>
          <p:nvPr/>
        </p:nvSpPr>
        <p:spPr>
          <a:xfrm>
            <a:off x="4123192" y="8904723"/>
            <a:ext cx="1416050" cy="476411"/>
          </a:xfrm>
          <a:prstGeom prst="rect">
            <a:avLst/>
          </a:prstGeom>
          <a:solidFill>
            <a:srgbClr val="FF5252"/>
          </a:solidFill>
        </p:spPr>
        <p:txBody>
          <a:bodyPr vert="horz" wrap="square" lIns="0" tIns="32384" rIns="0" bIns="0" rtlCol="0">
            <a:spAutoFit/>
          </a:bodyPr>
          <a:lstStyle/>
          <a:p>
            <a:pPr marL="51435" algn="ctr">
              <a:lnSpc>
                <a:spcPct val="100000"/>
              </a:lnSpc>
              <a:spcBef>
                <a:spcPts val="254"/>
              </a:spcBef>
            </a:pPr>
            <a:r>
              <a:rPr sz="1050" b="1" spc="-114" dirty="0">
                <a:solidFill>
                  <a:srgbClr val="FFFFFF"/>
                </a:solidFill>
                <a:latin typeface="Tahoma"/>
                <a:cs typeface="Tahoma"/>
              </a:rPr>
              <a:t>In</a:t>
            </a:r>
            <a:r>
              <a:rPr sz="1050" b="1" spc="-3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050" b="1" spc="-10" dirty="0">
                <a:solidFill>
                  <a:srgbClr val="FFFFFF"/>
                </a:solidFill>
                <a:latin typeface="Tahoma"/>
                <a:cs typeface="Tahoma"/>
              </a:rPr>
              <a:t>PSHE...</a:t>
            </a:r>
            <a:endParaRPr sz="1050" dirty="0">
              <a:latin typeface="Tahoma"/>
              <a:cs typeface="Tahoma"/>
            </a:endParaRPr>
          </a:p>
          <a:p>
            <a:pPr marL="64135" marR="3810" indent="-33655" algn="ctr">
              <a:lnSpc>
                <a:spcPts val="1050"/>
              </a:lnSpc>
              <a:spcBef>
                <a:spcPts val="1050"/>
              </a:spcBef>
            </a:pPr>
            <a:r>
              <a:rPr lang="en-GB" sz="1050" dirty="0">
                <a:solidFill>
                  <a:schemeClr val="bg1"/>
                </a:solidFill>
                <a:latin typeface="Tahoma"/>
                <a:cs typeface="Tahoma"/>
              </a:rPr>
              <a:t>Dreams and goals. </a:t>
            </a:r>
            <a:endParaRPr sz="1050" dirty="0">
              <a:solidFill>
                <a:schemeClr val="bg1"/>
              </a:solidFill>
              <a:latin typeface="Tahoma"/>
              <a:cs typeface="Tahoma"/>
            </a:endParaRPr>
          </a:p>
        </p:txBody>
      </p:sp>
      <p:sp>
        <p:nvSpPr>
          <p:cNvPr id="137" name="object 137"/>
          <p:cNvSpPr txBox="1"/>
          <p:nvPr/>
        </p:nvSpPr>
        <p:spPr>
          <a:xfrm>
            <a:off x="2510904" y="6815913"/>
            <a:ext cx="1416050" cy="932180"/>
          </a:xfrm>
          <a:prstGeom prst="rect">
            <a:avLst/>
          </a:prstGeom>
          <a:solidFill>
            <a:srgbClr val="B7276B"/>
          </a:solidFill>
        </p:spPr>
        <p:txBody>
          <a:bodyPr vert="horz" wrap="square" lIns="0" tIns="88900" rIns="0" bIns="0" rtlCol="0">
            <a:spAutoFit/>
          </a:bodyPr>
          <a:lstStyle/>
          <a:p>
            <a:pPr marL="351155" marR="343535" indent="-635" algn="ctr">
              <a:lnSpc>
                <a:spcPts val="969"/>
              </a:lnSpc>
              <a:spcBef>
                <a:spcPts val="700"/>
              </a:spcBef>
            </a:pPr>
            <a:r>
              <a:rPr sz="950" b="1" spc="-95" dirty="0">
                <a:solidFill>
                  <a:srgbClr val="FFFFFF"/>
                </a:solidFill>
                <a:latin typeface="Tahoma"/>
                <a:cs typeface="Tahoma"/>
                <a:hlinkClick r:id="rId48"/>
              </a:rPr>
              <a:t>In</a:t>
            </a:r>
            <a:r>
              <a:rPr sz="950" b="1" spc="-25" dirty="0">
                <a:solidFill>
                  <a:srgbClr val="FFFFFF"/>
                </a:solidFill>
                <a:latin typeface="Tahoma"/>
                <a:cs typeface="Tahoma"/>
                <a:hlinkClick r:id="rId48"/>
              </a:rPr>
              <a:t> </a:t>
            </a:r>
            <a:r>
              <a:rPr sz="950" b="1" spc="-10" dirty="0">
                <a:solidFill>
                  <a:srgbClr val="FFFFFF"/>
                </a:solidFill>
                <a:latin typeface="Tahoma"/>
                <a:cs typeface="Tahoma"/>
                <a:hlinkClick r:id="rId48"/>
              </a:rPr>
              <a:t>Religious Education...</a:t>
            </a:r>
            <a:endParaRPr sz="950">
              <a:latin typeface="Tahoma"/>
              <a:cs typeface="Tahoma"/>
            </a:endParaRPr>
          </a:p>
          <a:p>
            <a:pPr marL="81280" marR="73660" algn="ctr">
              <a:lnSpc>
                <a:spcPts val="969"/>
              </a:lnSpc>
              <a:spcBef>
                <a:spcPts val="980"/>
              </a:spcBef>
            </a:pPr>
            <a:r>
              <a:rPr sz="950" b="1" dirty="0">
                <a:solidFill>
                  <a:srgbClr val="FFFFFF"/>
                </a:solidFill>
                <a:latin typeface="Tahoma"/>
                <a:cs typeface="Tahoma"/>
                <a:hlinkClick r:id="rId48"/>
              </a:rPr>
              <a:t>we</a:t>
            </a:r>
            <a:r>
              <a:rPr sz="950" b="1" spc="-20" dirty="0">
                <a:solidFill>
                  <a:srgbClr val="FFFFFF"/>
                </a:solidFill>
                <a:latin typeface="Tahoma"/>
                <a:cs typeface="Tahoma"/>
                <a:hlinkClick r:id="rId48"/>
              </a:rPr>
              <a:t> </a:t>
            </a:r>
            <a:r>
              <a:rPr sz="950" b="1" dirty="0">
                <a:solidFill>
                  <a:srgbClr val="FFFFFF"/>
                </a:solidFill>
                <a:latin typeface="Tahoma"/>
                <a:cs typeface="Tahoma"/>
                <a:hlinkClick r:id="rId48"/>
              </a:rPr>
              <a:t>will</a:t>
            </a:r>
            <a:r>
              <a:rPr sz="950" b="1" spc="-15" dirty="0">
                <a:solidFill>
                  <a:srgbClr val="FFFFFF"/>
                </a:solidFill>
                <a:latin typeface="Tahoma"/>
                <a:cs typeface="Tahoma"/>
                <a:hlinkClick r:id="rId48"/>
              </a:rPr>
              <a:t> </a:t>
            </a:r>
            <a:r>
              <a:rPr sz="950" b="1" dirty="0">
                <a:solidFill>
                  <a:srgbClr val="FFFFFF"/>
                </a:solidFill>
                <a:latin typeface="Tahoma"/>
                <a:cs typeface="Tahoma"/>
                <a:hlinkClick r:id="rId48"/>
              </a:rPr>
              <a:t>be</a:t>
            </a:r>
            <a:r>
              <a:rPr sz="950" b="1" spc="-15" dirty="0">
                <a:solidFill>
                  <a:srgbClr val="FFFFFF"/>
                </a:solidFill>
                <a:latin typeface="Tahoma"/>
                <a:cs typeface="Tahoma"/>
                <a:hlinkClick r:id="rId48"/>
              </a:rPr>
              <a:t> </a:t>
            </a:r>
            <a:r>
              <a:rPr sz="950" b="1" spc="-10" dirty="0">
                <a:solidFill>
                  <a:srgbClr val="FFFFFF"/>
                </a:solidFill>
                <a:latin typeface="Tahoma"/>
                <a:cs typeface="Tahoma"/>
                <a:hlinkClick r:id="rId48"/>
              </a:rPr>
              <a:t>learning </a:t>
            </a:r>
            <a:r>
              <a:rPr sz="950" b="1" dirty="0">
                <a:solidFill>
                  <a:srgbClr val="FFFFFF"/>
                </a:solidFill>
                <a:latin typeface="Tahoma"/>
                <a:cs typeface="Tahoma"/>
                <a:hlinkClick r:id="rId48"/>
              </a:rPr>
              <a:t>about</a:t>
            </a:r>
            <a:r>
              <a:rPr sz="950" b="1" spc="-25" dirty="0">
                <a:solidFill>
                  <a:srgbClr val="FFFFFF"/>
                </a:solidFill>
                <a:latin typeface="Tahoma"/>
                <a:cs typeface="Tahoma"/>
                <a:hlinkClick r:id="rId48"/>
              </a:rPr>
              <a:t> </a:t>
            </a:r>
            <a:r>
              <a:rPr sz="950" b="1" spc="-10" dirty="0">
                <a:solidFill>
                  <a:srgbClr val="FFFFFF"/>
                </a:solidFill>
                <a:latin typeface="Tahoma"/>
                <a:cs typeface="Tahoma"/>
                <a:hlinkClick r:id="rId48"/>
              </a:rPr>
              <a:t>the</a:t>
            </a:r>
            <a:r>
              <a:rPr sz="950" b="1" spc="-20" dirty="0">
                <a:solidFill>
                  <a:srgbClr val="FFFFFF"/>
                </a:solidFill>
                <a:latin typeface="Tahoma"/>
                <a:cs typeface="Tahoma"/>
                <a:hlinkClick r:id="rId48"/>
              </a:rPr>
              <a:t> creation </a:t>
            </a:r>
            <a:r>
              <a:rPr sz="950" b="1" spc="-25" dirty="0">
                <a:solidFill>
                  <a:srgbClr val="FFFFFF"/>
                </a:solidFill>
                <a:latin typeface="Tahoma"/>
                <a:cs typeface="Tahoma"/>
                <a:hlinkClick r:id="rId48"/>
              </a:rPr>
              <a:t>of </a:t>
            </a:r>
            <a:r>
              <a:rPr sz="950" b="1" dirty="0">
                <a:solidFill>
                  <a:srgbClr val="FFFFFF"/>
                </a:solidFill>
                <a:latin typeface="Tahoma"/>
                <a:cs typeface="Tahoma"/>
                <a:hlinkClick r:id="rId48"/>
              </a:rPr>
              <a:t>our</a:t>
            </a:r>
            <a:r>
              <a:rPr sz="950" b="1" spc="-60" dirty="0">
                <a:solidFill>
                  <a:srgbClr val="FFFFFF"/>
                </a:solidFill>
                <a:latin typeface="Tahoma"/>
                <a:cs typeface="Tahoma"/>
                <a:hlinkClick r:id="rId48"/>
              </a:rPr>
              <a:t> </a:t>
            </a:r>
            <a:r>
              <a:rPr sz="950" b="1" spc="-10" dirty="0">
                <a:solidFill>
                  <a:srgbClr val="FFFFFF"/>
                </a:solidFill>
                <a:latin typeface="Tahoma"/>
                <a:cs typeface="Tahoma"/>
                <a:hlinkClick r:id="rId48"/>
              </a:rPr>
              <a:t>World.</a:t>
            </a:r>
            <a:endParaRPr sz="950">
              <a:latin typeface="Tahoma"/>
              <a:cs typeface="Tahoma"/>
            </a:endParaRPr>
          </a:p>
        </p:txBody>
      </p:sp>
      <p:grpSp>
        <p:nvGrpSpPr>
          <p:cNvPr id="138" name="object 138"/>
          <p:cNvGrpSpPr/>
          <p:nvPr/>
        </p:nvGrpSpPr>
        <p:grpSpPr>
          <a:xfrm>
            <a:off x="100012" y="81768"/>
            <a:ext cx="4077335" cy="9394190"/>
            <a:chOff x="100012" y="81768"/>
            <a:chExt cx="4077335" cy="9394190"/>
          </a:xfrm>
        </p:grpSpPr>
        <p:sp>
          <p:nvSpPr>
            <p:cNvPr id="139" name="object 139"/>
            <p:cNvSpPr/>
            <p:nvPr/>
          </p:nvSpPr>
          <p:spPr>
            <a:xfrm>
              <a:off x="3543776" y="2248528"/>
              <a:ext cx="629920" cy="682625"/>
            </a:xfrm>
            <a:custGeom>
              <a:avLst/>
              <a:gdLst/>
              <a:ahLst/>
              <a:cxnLst/>
              <a:rect l="l" t="t" r="r" b="b"/>
              <a:pathLst>
                <a:path w="629920" h="682625">
                  <a:moveTo>
                    <a:pt x="318790" y="682082"/>
                  </a:moveTo>
                  <a:lnTo>
                    <a:pt x="177195" y="597935"/>
                  </a:lnTo>
                  <a:lnTo>
                    <a:pt x="165691" y="591715"/>
                  </a:lnTo>
                  <a:lnTo>
                    <a:pt x="154338" y="585191"/>
                  </a:lnTo>
                  <a:lnTo>
                    <a:pt x="143289" y="578364"/>
                  </a:lnTo>
                  <a:lnTo>
                    <a:pt x="132694" y="571234"/>
                  </a:lnTo>
                  <a:lnTo>
                    <a:pt x="131885" y="571234"/>
                  </a:lnTo>
                  <a:lnTo>
                    <a:pt x="94583" y="539648"/>
                  </a:lnTo>
                  <a:lnTo>
                    <a:pt x="62451" y="502759"/>
                  </a:lnTo>
                  <a:lnTo>
                    <a:pt x="36207" y="461194"/>
                  </a:lnTo>
                  <a:lnTo>
                    <a:pt x="16571" y="415584"/>
                  </a:lnTo>
                  <a:lnTo>
                    <a:pt x="4262" y="366558"/>
                  </a:lnTo>
                  <a:lnTo>
                    <a:pt x="0" y="314745"/>
                  </a:lnTo>
                  <a:lnTo>
                    <a:pt x="3409" y="268205"/>
                  </a:lnTo>
                  <a:lnTo>
                    <a:pt x="13315" y="223795"/>
                  </a:lnTo>
                  <a:lnTo>
                    <a:pt x="29232" y="182000"/>
                  </a:lnTo>
                  <a:lnTo>
                    <a:pt x="50674" y="143305"/>
                  </a:lnTo>
                  <a:lnTo>
                    <a:pt x="77157" y="108196"/>
                  </a:lnTo>
                  <a:lnTo>
                    <a:pt x="108196" y="77157"/>
                  </a:lnTo>
                  <a:lnTo>
                    <a:pt x="143305" y="50674"/>
                  </a:lnTo>
                  <a:lnTo>
                    <a:pt x="182000" y="29232"/>
                  </a:lnTo>
                  <a:lnTo>
                    <a:pt x="223795" y="13315"/>
                  </a:lnTo>
                  <a:lnTo>
                    <a:pt x="268205" y="3409"/>
                  </a:lnTo>
                  <a:lnTo>
                    <a:pt x="314745" y="0"/>
                  </a:lnTo>
                  <a:lnTo>
                    <a:pt x="361285" y="3409"/>
                  </a:lnTo>
                  <a:lnTo>
                    <a:pt x="405695" y="13315"/>
                  </a:lnTo>
                  <a:lnTo>
                    <a:pt x="447490" y="29232"/>
                  </a:lnTo>
                  <a:lnTo>
                    <a:pt x="486185" y="50674"/>
                  </a:lnTo>
                  <a:lnTo>
                    <a:pt x="521294" y="77157"/>
                  </a:lnTo>
                  <a:lnTo>
                    <a:pt x="552332" y="108196"/>
                  </a:lnTo>
                  <a:lnTo>
                    <a:pt x="578816" y="143305"/>
                  </a:lnTo>
                  <a:lnTo>
                    <a:pt x="600258" y="182000"/>
                  </a:lnTo>
                  <a:lnTo>
                    <a:pt x="616175" y="223795"/>
                  </a:lnTo>
                  <a:lnTo>
                    <a:pt x="626080" y="268205"/>
                  </a:lnTo>
                  <a:lnTo>
                    <a:pt x="629490" y="314745"/>
                  </a:lnTo>
                  <a:lnTo>
                    <a:pt x="625227" y="366558"/>
                  </a:lnTo>
                  <a:lnTo>
                    <a:pt x="612918" y="415584"/>
                  </a:lnTo>
                  <a:lnTo>
                    <a:pt x="593282" y="461194"/>
                  </a:lnTo>
                  <a:lnTo>
                    <a:pt x="567038" y="502759"/>
                  </a:lnTo>
                  <a:lnTo>
                    <a:pt x="534906" y="539648"/>
                  </a:lnTo>
                  <a:lnTo>
                    <a:pt x="497605" y="571234"/>
                  </a:lnTo>
                  <a:lnTo>
                    <a:pt x="496795" y="572043"/>
                  </a:lnTo>
                  <a:lnTo>
                    <a:pt x="488413" y="577833"/>
                  </a:lnTo>
                  <a:lnTo>
                    <a:pt x="480107" y="583168"/>
                  </a:lnTo>
                  <a:lnTo>
                    <a:pt x="471650" y="588200"/>
                  </a:lnTo>
                  <a:lnTo>
                    <a:pt x="462813" y="593080"/>
                  </a:lnTo>
                  <a:lnTo>
                    <a:pt x="318790" y="682082"/>
                  </a:lnTo>
                  <a:close/>
                </a:path>
              </a:pathLst>
            </a:custGeom>
            <a:solidFill>
              <a:srgbClr val="DA30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0" name="object 140"/>
            <p:cNvSpPr/>
            <p:nvPr/>
          </p:nvSpPr>
          <p:spPr>
            <a:xfrm>
              <a:off x="3543776" y="2248528"/>
              <a:ext cx="629920" cy="682625"/>
            </a:xfrm>
            <a:custGeom>
              <a:avLst/>
              <a:gdLst/>
              <a:ahLst/>
              <a:cxnLst/>
              <a:rect l="l" t="t" r="r" b="b"/>
              <a:pathLst>
                <a:path w="629920" h="682625">
                  <a:moveTo>
                    <a:pt x="629490" y="314745"/>
                  </a:moveTo>
                  <a:lnTo>
                    <a:pt x="626080" y="268205"/>
                  </a:lnTo>
                  <a:lnTo>
                    <a:pt x="616175" y="223795"/>
                  </a:lnTo>
                  <a:lnTo>
                    <a:pt x="600258" y="182000"/>
                  </a:lnTo>
                  <a:lnTo>
                    <a:pt x="578816" y="143305"/>
                  </a:lnTo>
                  <a:lnTo>
                    <a:pt x="552332" y="108196"/>
                  </a:lnTo>
                  <a:lnTo>
                    <a:pt x="521294" y="77157"/>
                  </a:lnTo>
                  <a:lnTo>
                    <a:pt x="486185" y="50674"/>
                  </a:lnTo>
                  <a:lnTo>
                    <a:pt x="447490" y="29232"/>
                  </a:lnTo>
                  <a:lnTo>
                    <a:pt x="405695" y="13315"/>
                  </a:lnTo>
                  <a:lnTo>
                    <a:pt x="361285" y="3409"/>
                  </a:lnTo>
                  <a:lnTo>
                    <a:pt x="314745" y="0"/>
                  </a:lnTo>
                  <a:lnTo>
                    <a:pt x="268205" y="3409"/>
                  </a:lnTo>
                  <a:lnTo>
                    <a:pt x="223795" y="13315"/>
                  </a:lnTo>
                  <a:lnTo>
                    <a:pt x="182000" y="29232"/>
                  </a:lnTo>
                  <a:lnTo>
                    <a:pt x="143305" y="50674"/>
                  </a:lnTo>
                  <a:lnTo>
                    <a:pt x="108196" y="77157"/>
                  </a:lnTo>
                  <a:lnTo>
                    <a:pt x="77157" y="108196"/>
                  </a:lnTo>
                  <a:lnTo>
                    <a:pt x="50674" y="143305"/>
                  </a:lnTo>
                  <a:lnTo>
                    <a:pt x="29232" y="182000"/>
                  </a:lnTo>
                  <a:lnTo>
                    <a:pt x="13315" y="223795"/>
                  </a:lnTo>
                  <a:lnTo>
                    <a:pt x="3409" y="268205"/>
                  </a:lnTo>
                  <a:lnTo>
                    <a:pt x="0" y="314745"/>
                  </a:lnTo>
                  <a:lnTo>
                    <a:pt x="4262" y="366558"/>
                  </a:lnTo>
                  <a:lnTo>
                    <a:pt x="16571" y="415584"/>
                  </a:lnTo>
                  <a:lnTo>
                    <a:pt x="36207" y="461194"/>
                  </a:lnTo>
                  <a:lnTo>
                    <a:pt x="62451" y="502759"/>
                  </a:lnTo>
                  <a:lnTo>
                    <a:pt x="94583" y="539648"/>
                  </a:lnTo>
                  <a:lnTo>
                    <a:pt x="131885" y="571234"/>
                  </a:lnTo>
                  <a:lnTo>
                    <a:pt x="132694" y="571234"/>
                  </a:lnTo>
                  <a:lnTo>
                    <a:pt x="143289" y="578364"/>
                  </a:lnTo>
                  <a:lnTo>
                    <a:pt x="154338" y="585191"/>
                  </a:lnTo>
                  <a:lnTo>
                    <a:pt x="165691" y="591715"/>
                  </a:lnTo>
                  <a:lnTo>
                    <a:pt x="177195" y="597935"/>
                  </a:lnTo>
                  <a:lnTo>
                    <a:pt x="318790" y="682082"/>
                  </a:lnTo>
                  <a:lnTo>
                    <a:pt x="462813" y="593080"/>
                  </a:lnTo>
                  <a:lnTo>
                    <a:pt x="471650" y="588200"/>
                  </a:lnTo>
                  <a:lnTo>
                    <a:pt x="480107" y="583168"/>
                  </a:lnTo>
                  <a:lnTo>
                    <a:pt x="488414" y="577833"/>
                  </a:lnTo>
                  <a:lnTo>
                    <a:pt x="496795" y="572043"/>
                  </a:lnTo>
                  <a:lnTo>
                    <a:pt x="497605" y="571234"/>
                  </a:lnTo>
                  <a:lnTo>
                    <a:pt x="534906" y="539648"/>
                  </a:lnTo>
                  <a:lnTo>
                    <a:pt x="567038" y="502759"/>
                  </a:lnTo>
                  <a:lnTo>
                    <a:pt x="593282" y="461194"/>
                  </a:lnTo>
                  <a:lnTo>
                    <a:pt x="612918" y="415584"/>
                  </a:lnTo>
                  <a:lnTo>
                    <a:pt x="625227" y="366558"/>
                  </a:lnTo>
                  <a:lnTo>
                    <a:pt x="629490" y="314745"/>
                  </a:lnTo>
                  <a:close/>
                </a:path>
              </a:pathLst>
            </a:custGeom>
            <a:ln w="8091">
              <a:solidFill>
                <a:srgbClr val="DA30F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1" name="object 141"/>
            <p:cNvSpPr/>
            <p:nvPr/>
          </p:nvSpPr>
          <p:spPr>
            <a:xfrm>
              <a:off x="3095908" y="3831345"/>
              <a:ext cx="629920" cy="682625"/>
            </a:xfrm>
            <a:custGeom>
              <a:avLst/>
              <a:gdLst/>
              <a:ahLst/>
              <a:cxnLst/>
              <a:rect l="l" t="t" r="r" b="b"/>
              <a:pathLst>
                <a:path w="629920" h="682625">
                  <a:moveTo>
                    <a:pt x="318790" y="682082"/>
                  </a:moveTo>
                  <a:lnTo>
                    <a:pt x="177195" y="597935"/>
                  </a:lnTo>
                  <a:lnTo>
                    <a:pt x="165691" y="591715"/>
                  </a:lnTo>
                  <a:lnTo>
                    <a:pt x="154338" y="585191"/>
                  </a:lnTo>
                  <a:lnTo>
                    <a:pt x="143289" y="578364"/>
                  </a:lnTo>
                  <a:lnTo>
                    <a:pt x="132694" y="571234"/>
                  </a:lnTo>
                  <a:lnTo>
                    <a:pt x="131885" y="571234"/>
                  </a:lnTo>
                  <a:lnTo>
                    <a:pt x="94583" y="539648"/>
                  </a:lnTo>
                  <a:lnTo>
                    <a:pt x="62451" y="502759"/>
                  </a:lnTo>
                  <a:lnTo>
                    <a:pt x="36207" y="461194"/>
                  </a:lnTo>
                  <a:lnTo>
                    <a:pt x="16571" y="415584"/>
                  </a:lnTo>
                  <a:lnTo>
                    <a:pt x="4262" y="366558"/>
                  </a:lnTo>
                  <a:lnTo>
                    <a:pt x="0" y="314745"/>
                  </a:lnTo>
                  <a:lnTo>
                    <a:pt x="3409" y="268205"/>
                  </a:lnTo>
                  <a:lnTo>
                    <a:pt x="13315" y="223795"/>
                  </a:lnTo>
                  <a:lnTo>
                    <a:pt x="29232" y="182000"/>
                  </a:lnTo>
                  <a:lnTo>
                    <a:pt x="50674" y="143305"/>
                  </a:lnTo>
                  <a:lnTo>
                    <a:pt x="77157" y="108196"/>
                  </a:lnTo>
                  <a:lnTo>
                    <a:pt x="108196" y="77157"/>
                  </a:lnTo>
                  <a:lnTo>
                    <a:pt x="143305" y="50674"/>
                  </a:lnTo>
                  <a:lnTo>
                    <a:pt x="182000" y="29232"/>
                  </a:lnTo>
                  <a:lnTo>
                    <a:pt x="223795" y="13315"/>
                  </a:lnTo>
                  <a:lnTo>
                    <a:pt x="268205" y="3409"/>
                  </a:lnTo>
                  <a:lnTo>
                    <a:pt x="314745" y="0"/>
                  </a:lnTo>
                  <a:lnTo>
                    <a:pt x="361285" y="3409"/>
                  </a:lnTo>
                  <a:lnTo>
                    <a:pt x="405695" y="13315"/>
                  </a:lnTo>
                  <a:lnTo>
                    <a:pt x="447490" y="29232"/>
                  </a:lnTo>
                  <a:lnTo>
                    <a:pt x="486185" y="50674"/>
                  </a:lnTo>
                  <a:lnTo>
                    <a:pt x="521294" y="77157"/>
                  </a:lnTo>
                  <a:lnTo>
                    <a:pt x="552332" y="108196"/>
                  </a:lnTo>
                  <a:lnTo>
                    <a:pt x="578816" y="143305"/>
                  </a:lnTo>
                  <a:lnTo>
                    <a:pt x="600258" y="182000"/>
                  </a:lnTo>
                  <a:lnTo>
                    <a:pt x="616175" y="223795"/>
                  </a:lnTo>
                  <a:lnTo>
                    <a:pt x="626080" y="268205"/>
                  </a:lnTo>
                  <a:lnTo>
                    <a:pt x="629490" y="314745"/>
                  </a:lnTo>
                  <a:lnTo>
                    <a:pt x="625227" y="366558"/>
                  </a:lnTo>
                  <a:lnTo>
                    <a:pt x="612918" y="415584"/>
                  </a:lnTo>
                  <a:lnTo>
                    <a:pt x="593282" y="461194"/>
                  </a:lnTo>
                  <a:lnTo>
                    <a:pt x="567038" y="502759"/>
                  </a:lnTo>
                  <a:lnTo>
                    <a:pt x="534906" y="539648"/>
                  </a:lnTo>
                  <a:lnTo>
                    <a:pt x="497605" y="571234"/>
                  </a:lnTo>
                  <a:lnTo>
                    <a:pt x="496795" y="572043"/>
                  </a:lnTo>
                  <a:lnTo>
                    <a:pt x="488413" y="577833"/>
                  </a:lnTo>
                  <a:lnTo>
                    <a:pt x="480107" y="583168"/>
                  </a:lnTo>
                  <a:lnTo>
                    <a:pt x="471650" y="588200"/>
                  </a:lnTo>
                  <a:lnTo>
                    <a:pt x="462813" y="593080"/>
                  </a:lnTo>
                  <a:lnTo>
                    <a:pt x="318790" y="682082"/>
                  </a:lnTo>
                  <a:close/>
                </a:path>
              </a:pathLst>
            </a:custGeom>
            <a:solidFill>
              <a:srgbClr val="FF6D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2" name="object 142"/>
            <p:cNvSpPr/>
            <p:nvPr/>
          </p:nvSpPr>
          <p:spPr>
            <a:xfrm>
              <a:off x="3095908" y="3831345"/>
              <a:ext cx="629920" cy="682625"/>
            </a:xfrm>
            <a:custGeom>
              <a:avLst/>
              <a:gdLst/>
              <a:ahLst/>
              <a:cxnLst/>
              <a:rect l="l" t="t" r="r" b="b"/>
              <a:pathLst>
                <a:path w="629920" h="682625">
                  <a:moveTo>
                    <a:pt x="629490" y="314745"/>
                  </a:moveTo>
                  <a:lnTo>
                    <a:pt x="626080" y="268205"/>
                  </a:lnTo>
                  <a:lnTo>
                    <a:pt x="616175" y="223795"/>
                  </a:lnTo>
                  <a:lnTo>
                    <a:pt x="600258" y="182000"/>
                  </a:lnTo>
                  <a:lnTo>
                    <a:pt x="578816" y="143305"/>
                  </a:lnTo>
                  <a:lnTo>
                    <a:pt x="552332" y="108196"/>
                  </a:lnTo>
                  <a:lnTo>
                    <a:pt x="521294" y="77157"/>
                  </a:lnTo>
                  <a:lnTo>
                    <a:pt x="486185" y="50674"/>
                  </a:lnTo>
                  <a:lnTo>
                    <a:pt x="447490" y="29232"/>
                  </a:lnTo>
                  <a:lnTo>
                    <a:pt x="405695" y="13315"/>
                  </a:lnTo>
                  <a:lnTo>
                    <a:pt x="361285" y="3409"/>
                  </a:lnTo>
                  <a:lnTo>
                    <a:pt x="314745" y="0"/>
                  </a:lnTo>
                  <a:lnTo>
                    <a:pt x="268205" y="3409"/>
                  </a:lnTo>
                  <a:lnTo>
                    <a:pt x="223795" y="13315"/>
                  </a:lnTo>
                  <a:lnTo>
                    <a:pt x="182000" y="29232"/>
                  </a:lnTo>
                  <a:lnTo>
                    <a:pt x="143305" y="50674"/>
                  </a:lnTo>
                  <a:lnTo>
                    <a:pt x="108196" y="77157"/>
                  </a:lnTo>
                  <a:lnTo>
                    <a:pt x="77157" y="108196"/>
                  </a:lnTo>
                  <a:lnTo>
                    <a:pt x="50674" y="143305"/>
                  </a:lnTo>
                  <a:lnTo>
                    <a:pt x="29232" y="182000"/>
                  </a:lnTo>
                  <a:lnTo>
                    <a:pt x="13315" y="223795"/>
                  </a:lnTo>
                  <a:lnTo>
                    <a:pt x="3409" y="268205"/>
                  </a:lnTo>
                  <a:lnTo>
                    <a:pt x="0" y="314745"/>
                  </a:lnTo>
                  <a:lnTo>
                    <a:pt x="4262" y="366558"/>
                  </a:lnTo>
                  <a:lnTo>
                    <a:pt x="16571" y="415584"/>
                  </a:lnTo>
                  <a:lnTo>
                    <a:pt x="36207" y="461194"/>
                  </a:lnTo>
                  <a:lnTo>
                    <a:pt x="62451" y="502759"/>
                  </a:lnTo>
                  <a:lnTo>
                    <a:pt x="94583" y="539648"/>
                  </a:lnTo>
                  <a:lnTo>
                    <a:pt x="131885" y="571234"/>
                  </a:lnTo>
                  <a:lnTo>
                    <a:pt x="132694" y="571234"/>
                  </a:lnTo>
                  <a:lnTo>
                    <a:pt x="143289" y="578364"/>
                  </a:lnTo>
                  <a:lnTo>
                    <a:pt x="154338" y="585191"/>
                  </a:lnTo>
                  <a:lnTo>
                    <a:pt x="165691" y="591715"/>
                  </a:lnTo>
                  <a:lnTo>
                    <a:pt x="177195" y="597935"/>
                  </a:lnTo>
                  <a:lnTo>
                    <a:pt x="318790" y="682082"/>
                  </a:lnTo>
                  <a:lnTo>
                    <a:pt x="462813" y="593080"/>
                  </a:lnTo>
                  <a:lnTo>
                    <a:pt x="471650" y="588200"/>
                  </a:lnTo>
                  <a:lnTo>
                    <a:pt x="480107" y="583168"/>
                  </a:lnTo>
                  <a:lnTo>
                    <a:pt x="488414" y="577833"/>
                  </a:lnTo>
                  <a:lnTo>
                    <a:pt x="496795" y="572043"/>
                  </a:lnTo>
                  <a:lnTo>
                    <a:pt x="497605" y="571234"/>
                  </a:lnTo>
                  <a:lnTo>
                    <a:pt x="534906" y="539648"/>
                  </a:lnTo>
                  <a:lnTo>
                    <a:pt x="567038" y="502759"/>
                  </a:lnTo>
                  <a:lnTo>
                    <a:pt x="593282" y="461194"/>
                  </a:lnTo>
                  <a:lnTo>
                    <a:pt x="612918" y="415584"/>
                  </a:lnTo>
                  <a:lnTo>
                    <a:pt x="625227" y="366558"/>
                  </a:lnTo>
                  <a:lnTo>
                    <a:pt x="629490" y="314745"/>
                  </a:lnTo>
                  <a:close/>
                </a:path>
              </a:pathLst>
            </a:custGeom>
            <a:ln w="8091">
              <a:solidFill>
                <a:srgbClr val="FF6D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3" name="object 143"/>
            <p:cNvSpPr/>
            <p:nvPr/>
          </p:nvSpPr>
          <p:spPr>
            <a:xfrm>
              <a:off x="2553392" y="4275624"/>
              <a:ext cx="607695" cy="658495"/>
            </a:xfrm>
            <a:custGeom>
              <a:avLst/>
              <a:gdLst/>
              <a:ahLst/>
              <a:cxnLst/>
              <a:rect l="l" t="t" r="r" b="b"/>
              <a:pathLst>
                <a:path w="607694" h="658495">
                  <a:moveTo>
                    <a:pt x="307539" y="658009"/>
                  </a:moveTo>
                  <a:lnTo>
                    <a:pt x="170941" y="576831"/>
                  </a:lnTo>
                  <a:lnTo>
                    <a:pt x="159843" y="570831"/>
                  </a:lnTo>
                  <a:lnTo>
                    <a:pt x="148891" y="564537"/>
                  </a:lnTo>
                  <a:lnTo>
                    <a:pt x="138231" y="557951"/>
                  </a:lnTo>
                  <a:lnTo>
                    <a:pt x="128011" y="551073"/>
                  </a:lnTo>
                  <a:lnTo>
                    <a:pt x="127230" y="551073"/>
                  </a:lnTo>
                  <a:lnTo>
                    <a:pt x="91245" y="520602"/>
                  </a:lnTo>
                  <a:lnTo>
                    <a:pt x="60247" y="485014"/>
                  </a:lnTo>
                  <a:lnTo>
                    <a:pt x="34929" y="444917"/>
                  </a:lnTo>
                  <a:lnTo>
                    <a:pt x="15986" y="400917"/>
                  </a:lnTo>
                  <a:lnTo>
                    <a:pt x="4112" y="353621"/>
                  </a:lnTo>
                  <a:lnTo>
                    <a:pt x="0" y="303636"/>
                  </a:lnTo>
                  <a:lnTo>
                    <a:pt x="3970" y="254354"/>
                  </a:lnTo>
                  <a:lnTo>
                    <a:pt x="15467" y="207615"/>
                  </a:lnTo>
                  <a:lnTo>
                    <a:pt x="33867" y="164042"/>
                  </a:lnTo>
                  <a:lnTo>
                    <a:pt x="58548" y="124258"/>
                  </a:lnTo>
                  <a:lnTo>
                    <a:pt x="88885" y="88885"/>
                  </a:lnTo>
                  <a:lnTo>
                    <a:pt x="124258" y="58548"/>
                  </a:lnTo>
                  <a:lnTo>
                    <a:pt x="164042" y="33867"/>
                  </a:lnTo>
                  <a:lnTo>
                    <a:pt x="207615" y="15467"/>
                  </a:lnTo>
                  <a:lnTo>
                    <a:pt x="254354" y="3970"/>
                  </a:lnTo>
                  <a:lnTo>
                    <a:pt x="303636" y="0"/>
                  </a:lnTo>
                  <a:lnTo>
                    <a:pt x="352918" y="3970"/>
                  </a:lnTo>
                  <a:lnTo>
                    <a:pt x="399657" y="15467"/>
                  </a:lnTo>
                  <a:lnTo>
                    <a:pt x="443230" y="33867"/>
                  </a:lnTo>
                  <a:lnTo>
                    <a:pt x="483014" y="58548"/>
                  </a:lnTo>
                  <a:lnTo>
                    <a:pt x="518387" y="88885"/>
                  </a:lnTo>
                  <a:lnTo>
                    <a:pt x="548725" y="124258"/>
                  </a:lnTo>
                  <a:lnTo>
                    <a:pt x="573405" y="164042"/>
                  </a:lnTo>
                  <a:lnTo>
                    <a:pt x="591805" y="207615"/>
                  </a:lnTo>
                  <a:lnTo>
                    <a:pt x="603302" y="254354"/>
                  </a:lnTo>
                  <a:lnTo>
                    <a:pt x="607273" y="303636"/>
                  </a:lnTo>
                  <a:lnTo>
                    <a:pt x="603160" y="353621"/>
                  </a:lnTo>
                  <a:lnTo>
                    <a:pt x="591286" y="400917"/>
                  </a:lnTo>
                  <a:lnTo>
                    <a:pt x="572343" y="444917"/>
                  </a:lnTo>
                  <a:lnTo>
                    <a:pt x="547025" y="485014"/>
                  </a:lnTo>
                  <a:lnTo>
                    <a:pt x="516027" y="520602"/>
                  </a:lnTo>
                  <a:lnTo>
                    <a:pt x="480042" y="551073"/>
                  </a:lnTo>
                  <a:lnTo>
                    <a:pt x="479261" y="551853"/>
                  </a:lnTo>
                  <a:lnTo>
                    <a:pt x="471175" y="557439"/>
                  </a:lnTo>
                  <a:lnTo>
                    <a:pt x="463162" y="562586"/>
                  </a:lnTo>
                  <a:lnTo>
                    <a:pt x="455003" y="567440"/>
                  </a:lnTo>
                  <a:lnTo>
                    <a:pt x="446478" y="572148"/>
                  </a:lnTo>
                  <a:lnTo>
                    <a:pt x="307539" y="658009"/>
                  </a:lnTo>
                  <a:close/>
                </a:path>
              </a:pathLst>
            </a:custGeom>
            <a:solidFill>
              <a:srgbClr val="5430F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4" name="object 144"/>
            <p:cNvSpPr/>
            <p:nvPr/>
          </p:nvSpPr>
          <p:spPr>
            <a:xfrm>
              <a:off x="2553392" y="4275624"/>
              <a:ext cx="607695" cy="658495"/>
            </a:xfrm>
            <a:custGeom>
              <a:avLst/>
              <a:gdLst/>
              <a:ahLst/>
              <a:cxnLst/>
              <a:rect l="l" t="t" r="r" b="b"/>
              <a:pathLst>
                <a:path w="607694" h="658495">
                  <a:moveTo>
                    <a:pt x="607273" y="303636"/>
                  </a:moveTo>
                  <a:lnTo>
                    <a:pt x="603302" y="254354"/>
                  </a:lnTo>
                  <a:lnTo>
                    <a:pt x="591805" y="207615"/>
                  </a:lnTo>
                  <a:lnTo>
                    <a:pt x="573405" y="164042"/>
                  </a:lnTo>
                  <a:lnTo>
                    <a:pt x="548725" y="124258"/>
                  </a:lnTo>
                  <a:lnTo>
                    <a:pt x="518387" y="88885"/>
                  </a:lnTo>
                  <a:lnTo>
                    <a:pt x="483014" y="58548"/>
                  </a:lnTo>
                  <a:lnTo>
                    <a:pt x="443230" y="33867"/>
                  </a:lnTo>
                  <a:lnTo>
                    <a:pt x="399657" y="15467"/>
                  </a:lnTo>
                  <a:lnTo>
                    <a:pt x="352918" y="3970"/>
                  </a:lnTo>
                  <a:lnTo>
                    <a:pt x="303636" y="0"/>
                  </a:lnTo>
                  <a:lnTo>
                    <a:pt x="254354" y="3970"/>
                  </a:lnTo>
                  <a:lnTo>
                    <a:pt x="207615" y="15467"/>
                  </a:lnTo>
                  <a:lnTo>
                    <a:pt x="164042" y="33867"/>
                  </a:lnTo>
                  <a:lnTo>
                    <a:pt x="124258" y="58548"/>
                  </a:lnTo>
                  <a:lnTo>
                    <a:pt x="88885" y="88885"/>
                  </a:lnTo>
                  <a:lnTo>
                    <a:pt x="58548" y="124258"/>
                  </a:lnTo>
                  <a:lnTo>
                    <a:pt x="33867" y="164042"/>
                  </a:lnTo>
                  <a:lnTo>
                    <a:pt x="15467" y="207615"/>
                  </a:lnTo>
                  <a:lnTo>
                    <a:pt x="3970" y="254354"/>
                  </a:lnTo>
                  <a:lnTo>
                    <a:pt x="0" y="303636"/>
                  </a:lnTo>
                  <a:lnTo>
                    <a:pt x="4112" y="353621"/>
                  </a:lnTo>
                  <a:lnTo>
                    <a:pt x="15986" y="400917"/>
                  </a:lnTo>
                  <a:lnTo>
                    <a:pt x="34929" y="444917"/>
                  </a:lnTo>
                  <a:lnTo>
                    <a:pt x="60247" y="485014"/>
                  </a:lnTo>
                  <a:lnTo>
                    <a:pt x="91245" y="520602"/>
                  </a:lnTo>
                  <a:lnTo>
                    <a:pt x="127230" y="551073"/>
                  </a:lnTo>
                  <a:lnTo>
                    <a:pt x="128011" y="551073"/>
                  </a:lnTo>
                  <a:lnTo>
                    <a:pt x="138231" y="557951"/>
                  </a:lnTo>
                  <a:lnTo>
                    <a:pt x="148891" y="564537"/>
                  </a:lnTo>
                  <a:lnTo>
                    <a:pt x="159843" y="570831"/>
                  </a:lnTo>
                  <a:lnTo>
                    <a:pt x="170941" y="576831"/>
                  </a:lnTo>
                  <a:lnTo>
                    <a:pt x="307539" y="658009"/>
                  </a:lnTo>
                  <a:lnTo>
                    <a:pt x="446478" y="572148"/>
                  </a:lnTo>
                  <a:lnTo>
                    <a:pt x="455003" y="567440"/>
                  </a:lnTo>
                  <a:lnTo>
                    <a:pt x="463162" y="562586"/>
                  </a:lnTo>
                  <a:lnTo>
                    <a:pt x="471175" y="557439"/>
                  </a:lnTo>
                  <a:lnTo>
                    <a:pt x="479261" y="551853"/>
                  </a:lnTo>
                  <a:lnTo>
                    <a:pt x="480042" y="551073"/>
                  </a:lnTo>
                  <a:lnTo>
                    <a:pt x="516027" y="520602"/>
                  </a:lnTo>
                  <a:lnTo>
                    <a:pt x="547025" y="485014"/>
                  </a:lnTo>
                  <a:lnTo>
                    <a:pt x="572343" y="444917"/>
                  </a:lnTo>
                  <a:lnTo>
                    <a:pt x="591286" y="400917"/>
                  </a:lnTo>
                  <a:lnTo>
                    <a:pt x="603160" y="353621"/>
                  </a:lnTo>
                  <a:lnTo>
                    <a:pt x="607273" y="303636"/>
                  </a:lnTo>
                  <a:close/>
                </a:path>
              </a:pathLst>
            </a:custGeom>
            <a:ln w="7805">
              <a:solidFill>
                <a:srgbClr val="5430F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5" name="object 145"/>
            <p:cNvSpPr/>
            <p:nvPr/>
          </p:nvSpPr>
          <p:spPr>
            <a:xfrm>
              <a:off x="2810814" y="6127134"/>
              <a:ext cx="629920" cy="682625"/>
            </a:xfrm>
            <a:custGeom>
              <a:avLst/>
              <a:gdLst/>
              <a:ahLst/>
              <a:cxnLst/>
              <a:rect l="l" t="t" r="r" b="b"/>
              <a:pathLst>
                <a:path w="629920" h="682625">
                  <a:moveTo>
                    <a:pt x="318790" y="682082"/>
                  </a:moveTo>
                  <a:lnTo>
                    <a:pt x="177195" y="597935"/>
                  </a:lnTo>
                  <a:lnTo>
                    <a:pt x="165691" y="591715"/>
                  </a:lnTo>
                  <a:lnTo>
                    <a:pt x="154338" y="585191"/>
                  </a:lnTo>
                  <a:lnTo>
                    <a:pt x="143289" y="578364"/>
                  </a:lnTo>
                  <a:lnTo>
                    <a:pt x="132694" y="571234"/>
                  </a:lnTo>
                  <a:lnTo>
                    <a:pt x="131885" y="571234"/>
                  </a:lnTo>
                  <a:lnTo>
                    <a:pt x="94583" y="539648"/>
                  </a:lnTo>
                  <a:lnTo>
                    <a:pt x="62451" y="502759"/>
                  </a:lnTo>
                  <a:lnTo>
                    <a:pt x="36207" y="461194"/>
                  </a:lnTo>
                  <a:lnTo>
                    <a:pt x="16571" y="415584"/>
                  </a:lnTo>
                  <a:lnTo>
                    <a:pt x="4262" y="366558"/>
                  </a:lnTo>
                  <a:lnTo>
                    <a:pt x="0" y="314745"/>
                  </a:lnTo>
                  <a:lnTo>
                    <a:pt x="3409" y="268205"/>
                  </a:lnTo>
                  <a:lnTo>
                    <a:pt x="13315" y="223795"/>
                  </a:lnTo>
                  <a:lnTo>
                    <a:pt x="29232" y="182000"/>
                  </a:lnTo>
                  <a:lnTo>
                    <a:pt x="50674" y="143305"/>
                  </a:lnTo>
                  <a:lnTo>
                    <a:pt x="77157" y="108196"/>
                  </a:lnTo>
                  <a:lnTo>
                    <a:pt x="108196" y="77157"/>
                  </a:lnTo>
                  <a:lnTo>
                    <a:pt x="143305" y="50674"/>
                  </a:lnTo>
                  <a:lnTo>
                    <a:pt x="182000" y="29232"/>
                  </a:lnTo>
                  <a:lnTo>
                    <a:pt x="223795" y="13315"/>
                  </a:lnTo>
                  <a:lnTo>
                    <a:pt x="268205" y="3409"/>
                  </a:lnTo>
                  <a:lnTo>
                    <a:pt x="314745" y="0"/>
                  </a:lnTo>
                  <a:lnTo>
                    <a:pt x="361285" y="3409"/>
                  </a:lnTo>
                  <a:lnTo>
                    <a:pt x="405695" y="13315"/>
                  </a:lnTo>
                  <a:lnTo>
                    <a:pt x="447490" y="29232"/>
                  </a:lnTo>
                  <a:lnTo>
                    <a:pt x="486185" y="50674"/>
                  </a:lnTo>
                  <a:lnTo>
                    <a:pt x="521294" y="77157"/>
                  </a:lnTo>
                  <a:lnTo>
                    <a:pt x="552332" y="108196"/>
                  </a:lnTo>
                  <a:lnTo>
                    <a:pt x="578816" y="143305"/>
                  </a:lnTo>
                  <a:lnTo>
                    <a:pt x="600258" y="182000"/>
                  </a:lnTo>
                  <a:lnTo>
                    <a:pt x="616175" y="223795"/>
                  </a:lnTo>
                  <a:lnTo>
                    <a:pt x="626080" y="268205"/>
                  </a:lnTo>
                  <a:lnTo>
                    <a:pt x="629490" y="314745"/>
                  </a:lnTo>
                  <a:lnTo>
                    <a:pt x="625227" y="366558"/>
                  </a:lnTo>
                  <a:lnTo>
                    <a:pt x="612918" y="415584"/>
                  </a:lnTo>
                  <a:lnTo>
                    <a:pt x="593282" y="461194"/>
                  </a:lnTo>
                  <a:lnTo>
                    <a:pt x="567038" y="502759"/>
                  </a:lnTo>
                  <a:lnTo>
                    <a:pt x="534906" y="539648"/>
                  </a:lnTo>
                  <a:lnTo>
                    <a:pt x="497605" y="571234"/>
                  </a:lnTo>
                  <a:lnTo>
                    <a:pt x="496795" y="572043"/>
                  </a:lnTo>
                  <a:lnTo>
                    <a:pt x="488413" y="577833"/>
                  </a:lnTo>
                  <a:lnTo>
                    <a:pt x="480107" y="583168"/>
                  </a:lnTo>
                  <a:lnTo>
                    <a:pt x="471650" y="588200"/>
                  </a:lnTo>
                  <a:lnTo>
                    <a:pt x="462813" y="593080"/>
                  </a:lnTo>
                  <a:lnTo>
                    <a:pt x="318790" y="682082"/>
                  </a:lnTo>
                  <a:close/>
                </a:path>
              </a:pathLst>
            </a:custGeom>
            <a:solidFill>
              <a:srgbClr val="FE305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6" name="object 146"/>
            <p:cNvSpPr/>
            <p:nvPr/>
          </p:nvSpPr>
          <p:spPr>
            <a:xfrm>
              <a:off x="2810814" y="6127134"/>
              <a:ext cx="629920" cy="682625"/>
            </a:xfrm>
            <a:custGeom>
              <a:avLst/>
              <a:gdLst/>
              <a:ahLst/>
              <a:cxnLst/>
              <a:rect l="l" t="t" r="r" b="b"/>
              <a:pathLst>
                <a:path w="629920" h="682625">
                  <a:moveTo>
                    <a:pt x="629490" y="314745"/>
                  </a:moveTo>
                  <a:lnTo>
                    <a:pt x="626080" y="268205"/>
                  </a:lnTo>
                  <a:lnTo>
                    <a:pt x="616175" y="223795"/>
                  </a:lnTo>
                  <a:lnTo>
                    <a:pt x="600258" y="182000"/>
                  </a:lnTo>
                  <a:lnTo>
                    <a:pt x="578816" y="143305"/>
                  </a:lnTo>
                  <a:lnTo>
                    <a:pt x="552332" y="108196"/>
                  </a:lnTo>
                  <a:lnTo>
                    <a:pt x="521294" y="77157"/>
                  </a:lnTo>
                  <a:lnTo>
                    <a:pt x="486185" y="50674"/>
                  </a:lnTo>
                  <a:lnTo>
                    <a:pt x="447490" y="29232"/>
                  </a:lnTo>
                  <a:lnTo>
                    <a:pt x="405695" y="13315"/>
                  </a:lnTo>
                  <a:lnTo>
                    <a:pt x="361285" y="3409"/>
                  </a:lnTo>
                  <a:lnTo>
                    <a:pt x="314745" y="0"/>
                  </a:lnTo>
                  <a:lnTo>
                    <a:pt x="268205" y="3409"/>
                  </a:lnTo>
                  <a:lnTo>
                    <a:pt x="223795" y="13315"/>
                  </a:lnTo>
                  <a:lnTo>
                    <a:pt x="182000" y="29232"/>
                  </a:lnTo>
                  <a:lnTo>
                    <a:pt x="143305" y="50674"/>
                  </a:lnTo>
                  <a:lnTo>
                    <a:pt x="108196" y="77157"/>
                  </a:lnTo>
                  <a:lnTo>
                    <a:pt x="77157" y="108196"/>
                  </a:lnTo>
                  <a:lnTo>
                    <a:pt x="50674" y="143305"/>
                  </a:lnTo>
                  <a:lnTo>
                    <a:pt x="29232" y="182000"/>
                  </a:lnTo>
                  <a:lnTo>
                    <a:pt x="13315" y="223795"/>
                  </a:lnTo>
                  <a:lnTo>
                    <a:pt x="3409" y="268205"/>
                  </a:lnTo>
                  <a:lnTo>
                    <a:pt x="0" y="314745"/>
                  </a:lnTo>
                  <a:lnTo>
                    <a:pt x="4262" y="366558"/>
                  </a:lnTo>
                  <a:lnTo>
                    <a:pt x="16571" y="415584"/>
                  </a:lnTo>
                  <a:lnTo>
                    <a:pt x="36207" y="461194"/>
                  </a:lnTo>
                  <a:lnTo>
                    <a:pt x="62451" y="502759"/>
                  </a:lnTo>
                  <a:lnTo>
                    <a:pt x="94583" y="539648"/>
                  </a:lnTo>
                  <a:lnTo>
                    <a:pt x="131885" y="571234"/>
                  </a:lnTo>
                  <a:lnTo>
                    <a:pt x="132694" y="571234"/>
                  </a:lnTo>
                  <a:lnTo>
                    <a:pt x="143289" y="578364"/>
                  </a:lnTo>
                  <a:lnTo>
                    <a:pt x="154338" y="585191"/>
                  </a:lnTo>
                  <a:lnTo>
                    <a:pt x="165691" y="591715"/>
                  </a:lnTo>
                  <a:lnTo>
                    <a:pt x="177195" y="597935"/>
                  </a:lnTo>
                  <a:lnTo>
                    <a:pt x="318790" y="682082"/>
                  </a:lnTo>
                  <a:lnTo>
                    <a:pt x="462813" y="593080"/>
                  </a:lnTo>
                  <a:lnTo>
                    <a:pt x="471650" y="588200"/>
                  </a:lnTo>
                  <a:lnTo>
                    <a:pt x="480107" y="583168"/>
                  </a:lnTo>
                  <a:lnTo>
                    <a:pt x="488414" y="577833"/>
                  </a:lnTo>
                  <a:lnTo>
                    <a:pt x="496795" y="572043"/>
                  </a:lnTo>
                  <a:lnTo>
                    <a:pt x="497605" y="571234"/>
                  </a:lnTo>
                  <a:lnTo>
                    <a:pt x="534906" y="539648"/>
                  </a:lnTo>
                  <a:lnTo>
                    <a:pt x="567038" y="502759"/>
                  </a:lnTo>
                  <a:lnTo>
                    <a:pt x="593282" y="461194"/>
                  </a:lnTo>
                  <a:lnTo>
                    <a:pt x="612918" y="415584"/>
                  </a:lnTo>
                  <a:lnTo>
                    <a:pt x="625227" y="366558"/>
                  </a:lnTo>
                  <a:lnTo>
                    <a:pt x="629490" y="314745"/>
                  </a:lnTo>
                  <a:close/>
                </a:path>
              </a:pathLst>
            </a:custGeom>
            <a:ln w="8091">
              <a:solidFill>
                <a:srgbClr val="FE305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7" name="object 147"/>
            <p:cNvSpPr/>
            <p:nvPr/>
          </p:nvSpPr>
          <p:spPr>
            <a:xfrm>
              <a:off x="3193192" y="8789404"/>
              <a:ext cx="629920" cy="682625"/>
            </a:xfrm>
            <a:custGeom>
              <a:avLst/>
              <a:gdLst/>
              <a:ahLst/>
              <a:cxnLst/>
              <a:rect l="l" t="t" r="r" b="b"/>
              <a:pathLst>
                <a:path w="629920" h="682625">
                  <a:moveTo>
                    <a:pt x="318790" y="682082"/>
                  </a:moveTo>
                  <a:lnTo>
                    <a:pt x="177195" y="597935"/>
                  </a:lnTo>
                  <a:lnTo>
                    <a:pt x="165691" y="591715"/>
                  </a:lnTo>
                  <a:lnTo>
                    <a:pt x="154338" y="585191"/>
                  </a:lnTo>
                  <a:lnTo>
                    <a:pt x="143289" y="578364"/>
                  </a:lnTo>
                  <a:lnTo>
                    <a:pt x="132694" y="571234"/>
                  </a:lnTo>
                  <a:lnTo>
                    <a:pt x="131885" y="571234"/>
                  </a:lnTo>
                  <a:lnTo>
                    <a:pt x="94583" y="539648"/>
                  </a:lnTo>
                  <a:lnTo>
                    <a:pt x="62451" y="502759"/>
                  </a:lnTo>
                  <a:lnTo>
                    <a:pt x="36207" y="461194"/>
                  </a:lnTo>
                  <a:lnTo>
                    <a:pt x="16571" y="415584"/>
                  </a:lnTo>
                  <a:lnTo>
                    <a:pt x="4262" y="366558"/>
                  </a:lnTo>
                  <a:lnTo>
                    <a:pt x="0" y="314745"/>
                  </a:lnTo>
                  <a:lnTo>
                    <a:pt x="3409" y="268205"/>
                  </a:lnTo>
                  <a:lnTo>
                    <a:pt x="13315" y="223795"/>
                  </a:lnTo>
                  <a:lnTo>
                    <a:pt x="29232" y="182000"/>
                  </a:lnTo>
                  <a:lnTo>
                    <a:pt x="50674" y="143305"/>
                  </a:lnTo>
                  <a:lnTo>
                    <a:pt x="77157" y="108196"/>
                  </a:lnTo>
                  <a:lnTo>
                    <a:pt x="108196" y="77157"/>
                  </a:lnTo>
                  <a:lnTo>
                    <a:pt x="143305" y="50674"/>
                  </a:lnTo>
                  <a:lnTo>
                    <a:pt x="182000" y="29232"/>
                  </a:lnTo>
                  <a:lnTo>
                    <a:pt x="223795" y="13315"/>
                  </a:lnTo>
                  <a:lnTo>
                    <a:pt x="268205" y="3409"/>
                  </a:lnTo>
                  <a:lnTo>
                    <a:pt x="314745" y="0"/>
                  </a:lnTo>
                  <a:lnTo>
                    <a:pt x="361285" y="3409"/>
                  </a:lnTo>
                  <a:lnTo>
                    <a:pt x="405695" y="13315"/>
                  </a:lnTo>
                  <a:lnTo>
                    <a:pt x="447490" y="29232"/>
                  </a:lnTo>
                  <a:lnTo>
                    <a:pt x="486185" y="50674"/>
                  </a:lnTo>
                  <a:lnTo>
                    <a:pt x="521294" y="77157"/>
                  </a:lnTo>
                  <a:lnTo>
                    <a:pt x="552332" y="108196"/>
                  </a:lnTo>
                  <a:lnTo>
                    <a:pt x="578816" y="143305"/>
                  </a:lnTo>
                  <a:lnTo>
                    <a:pt x="600258" y="182000"/>
                  </a:lnTo>
                  <a:lnTo>
                    <a:pt x="616175" y="223795"/>
                  </a:lnTo>
                  <a:lnTo>
                    <a:pt x="626080" y="268205"/>
                  </a:lnTo>
                  <a:lnTo>
                    <a:pt x="629490" y="314745"/>
                  </a:lnTo>
                  <a:lnTo>
                    <a:pt x="625227" y="366558"/>
                  </a:lnTo>
                  <a:lnTo>
                    <a:pt x="612918" y="415584"/>
                  </a:lnTo>
                  <a:lnTo>
                    <a:pt x="593282" y="461194"/>
                  </a:lnTo>
                  <a:lnTo>
                    <a:pt x="567038" y="502759"/>
                  </a:lnTo>
                  <a:lnTo>
                    <a:pt x="534906" y="539648"/>
                  </a:lnTo>
                  <a:lnTo>
                    <a:pt x="497605" y="571234"/>
                  </a:lnTo>
                  <a:lnTo>
                    <a:pt x="496795" y="572043"/>
                  </a:lnTo>
                  <a:lnTo>
                    <a:pt x="488413" y="577833"/>
                  </a:lnTo>
                  <a:lnTo>
                    <a:pt x="480107" y="583168"/>
                  </a:lnTo>
                  <a:lnTo>
                    <a:pt x="471650" y="588200"/>
                  </a:lnTo>
                  <a:lnTo>
                    <a:pt x="462813" y="593080"/>
                  </a:lnTo>
                  <a:lnTo>
                    <a:pt x="318790" y="682082"/>
                  </a:lnTo>
                  <a:close/>
                </a:path>
              </a:pathLst>
            </a:custGeom>
            <a:solidFill>
              <a:srgbClr val="FF525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8" name="object 148"/>
            <p:cNvSpPr/>
            <p:nvPr/>
          </p:nvSpPr>
          <p:spPr>
            <a:xfrm>
              <a:off x="3193192" y="8789404"/>
              <a:ext cx="629920" cy="682625"/>
            </a:xfrm>
            <a:custGeom>
              <a:avLst/>
              <a:gdLst/>
              <a:ahLst/>
              <a:cxnLst/>
              <a:rect l="l" t="t" r="r" b="b"/>
              <a:pathLst>
                <a:path w="629920" h="682625">
                  <a:moveTo>
                    <a:pt x="629490" y="314745"/>
                  </a:moveTo>
                  <a:lnTo>
                    <a:pt x="626080" y="268205"/>
                  </a:lnTo>
                  <a:lnTo>
                    <a:pt x="616175" y="223795"/>
                  </a:lnTo>
                  <a:lnTo>
                    <a:pt x="600258" y="182000"/>
                  </a:lnTo>
                  <a:lnTo>
                    <a:pt x="578816" y="143305"/>
                  </a:lnTo>
                  <a:lnTo>
                    <a:pt x="552332" y="108196"/>
                  </a:lnTo>
                  <a:lnTo>
                    <a:pt x="521294" y="77157"/>
                  </a:lnTo>
                  <a:lnTo>
                    <a:pt x="486185" y="50674"/>
                  </a:lnTo>
                  <a:lnTo>
                    <a:pt x="447490" y="29232"/>
                  </a:lnTo>
                  <a:lnTo>
                    <a:pt x="405695" y="13315"/>
                  </a:lnTo>
                  <a:lnTo>
                    <a:pt x="361285" y="3409"/>
                  </a:lnTo>
                  <a:lnTo>
                    <a:pt x="314745" y="0"/>
                  </a:lnTo>
                  <a:lnTo>
                    <a:pt x="268205" y="3409"/>
                  </a:lnTo>
                  <a:lnTo>
                    <a:pt x="223795" y="13315"/>
                  </a:lnTo>
                  <a:lnTo>
                    <a:pt x="182000" y="29232"/>
                  </a:lnTo>
                  <a:lnTo>
                    <a:pt x="143305" y="50674"/>
                  </a:lnTo>
                  <a:lnTo>
                    <a:pt x="108196" y="77157"/>
                  </a:lnTo>
                  <a:lnTo>
                    <a:pt x="77157" y="108196"/>
                  </a:lnTo>
                  <a:lnTo>
                    <a:pt x="50674" y="143305"/>
                  </a:lnTo>
                  <a:lnTo>
                    <a:pt x="29232" y="182000"/>
                  </a:lnTo>
                  <a:lnTo>
                    <a:pt x="13315" y="223795"/>
                  </a:lnTo>
                  <a:lnTo>
                    <a:pt x="3409" y="268205"/>
                  </a:lnTo>
                  <a:lnTo>
                    <a:pt x="0" y="314745"/>
                  </a:lnTo>
                  <a:lnTo>
                    <a:pt x="4262" y="366558"/>
                  </a:lnTo>
                  <a:lnTo>
                    <a:pt x="16571" y="415584"/>
                  </a:lnTo>
                  <a:lnTo>
                    <a:pt x="36207" y="461194"/>
                  </a:lnTo>
                  <a:lnTo>
                    <a:pt x="62451" y="502759"/>
                  </a:lnTo>
                  <a:lnTo>
                    <a:pt x="94583" y="539648"/>
                  </a:lnTo>
                  <a:lnTo>
                    <a:pt x="131885" y="571234"/>
                  </a:lnTo>
                  <a:lnTo>
                    <a:pt x="132694" y="571234"/>
                  </a:lnTo>
                  <a:lnTo>
                    <a:pt x="143289" y="578364"/>
                  </a:lnTo>
                  <a:lnTo>
                    <a:pt x="154338" y="585191"/>
                  </a:lnTo>
                  <a:lnTo>
                    <a:pt x="165691" y="591715"/>
                  </a:lnTo>
                  <a:lnTo>
                    <a:pt x="177195" y="597935"/>
                  </a:lnTo>
                  <a:lnTo>
                    <a:pt x="318790" y="682082"/>
                  </a:lnTo>
                  <a:lnTo>
                    <a:pt x="462813" y="593080"/>
                  </a:lnTo>
                  <a:lnTo>
                    <a:pt x="471650" y="588200"/>
                  </a:lnTo>
                  <a:lnTo>
                    <a:pt x="480107" y="583168"/>
                  </a:lnTo>
                  <a:lnTo>
                    <a:pt x="488414" y="577833"/>
                  </a:lnTo>
                  <a:lnTo>
                    <a:pt x="496795" y="572043"/>
                  </a:lnTo>
                  <a:lnTo>
                    <a:pt x="497605" y="571234"/>
                  </a:lnTo>
                  <a:lnTo>
                    <a:pt x="534906" y="539648"/>
                  </a:lnTo>
                  <a:lnTo>
                    <a:pt x="567038" y="502759"/>
                  </a:lnTo>
                  <a:lnTo>
                    <a:pt x="593282" y="461194"/>
                  </a:lnTo>
                  <a:lnTo>
                    <a:pt x="612918" y="415584"/>
                  </a:lnTo>
                  <a:lnTo>
                    <a:pt x="625227" y="366558"/>
                  </a:lnTo>
                  <a:lnTo>
                    <a:pt x="629490" y="314745"/>
                  </a:lnTo>
                  <a:close/>
                </a:path>
              </a:pathLst>
            </a:custGeom>
            <a:ln w="8091">
              <a:solidFill>
                <a:srgbClr val="FF5252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9" name="object 149"/>
            <p:cNvSpPr/>
            <p:nvPr/>
          </p:nvSpPr>
          <p:spPr>
            <a:xfrm>
              <a:off x="3858997" y="2331580"/>
              <a:ext cx="234315" cy="452755"/>
            </a:xfrm>
            <a:custGeom>
              <a:avLst/>
              <a:gdLst/>
              <a:ahLst/>
              <a:cxnLst/>
              <a:rect l="l" t="t" r="r" b="b"/>
              <a:pathLst>
                <a:path w="234314" h="452755">
                  <a:moveTo>
                    <a:pt x="227177" y="452723"/>
                  </a:moveTo>
                  <a:lnTo>
                    <a:pt x="15611" y="452723"/>
                  </a:lnTo>
                  <a:lnTo>
                    <a:pt x="6989" y="452723"/>
                  </a:lnTo>
                  <a:lnTo>
                    <a:pt x="0" y="445733"/>
                  </a:lnTo>
                  <a:lnTo>
                    <a:pt x="0" y="6989"/>
                  </a:lnTo>
                  <a:lnTo>
                    <a:pt x="6989" y="0"/>
                  </a:lnTo>
                  <a:lnTo>
                    <a:pt x="227177" y="0"/>
                  </a:lnTo>
                  <a:lnTo>
                    <a:pt x="234167" y="6989"/>
                  </a:lnTo>
                  <a:lnTo>
                    <a:pt x="234167" y="445733"/>
                  </a:lnTo>
                  <a:lnTo>
                    <a:pt x="227177" y="452723"/>
                  </a:lnTo>
                  <a:close/>
                </a:path>
              </a:pathLst>
            </a:custGeom>
            <a:solidFill>
              <a:srgbClr val="2856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0" name="object 150"/>
            <p:cNvSpPr/>
            <p:nvPr/>
          </p:nvSpPr>
          <p:spPr>
            <a:xfrm>
              <a:off x="3765330" y="2698442"/>
              <a:ext cx="93980" cy="62865"/>
            </a:xfrm>
            <a:custGeom>
              <a:avLst/>
              <a:gdLst/>
              <a:ahLst/>
              <a:cxnLst/>
              <a:rect l="l" t="t" r="r" b="b"/>
              <a:pathLst>
                <a:path w="93979" h="62864">
                  <a:moveTo>
                    <a:pt x="93666" y="62444"/>
                  </a:moveTo>
                  <a:lnTo>
                    <a:pt x="0" y="62444"/>
                  </a:lnTo>
                  <a:lnTo>
                    <a:pt x="0" y="0"/>
                  </a:lnTo>
                  <a:lnTo>
                    <a:pt x="93666" y="0"/>
                  </a:lnTo>
                  <a:lnTo>
                    <a:pt x="93666" y="62444"/>
                  </a:lnTo>
                  <a:close/>
                </a:path>
              </a:pathLst>
            </a:custGeom>
            <a:solidFill>
              <a:srgbClr val="54758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1" name="object 151"/>
            <p:cNvSpPr/>
            <p:nvPr/>
          </p:nvSpPr>
          <p:spPr>
            <a:xfrm>
              <a:off x="3640441" y="2667220"/>
              <a:ext cx="343535" cy="39370"/>
            </a:xfrm>
            <a:custGeom>
              <a:avLst/>
              <a:gdLst/>
              <a:ahLst/>
              <a:cxnLst/>
              <a:rect l="l" t="t" r="r" b="b"/>
              <a:pathLst>
                <a:path w="343535" h="39369">
                  <a:moveTo>
                    <a:pt x="312222" y="39027"/>
                  </a:moveTo>
                  <a:lnTo>
                    <a:pt x="31222" y="39027"/>
                  </a:lnTo>
                  <a:lnTo>
                    <a:pt x="19069" y="36574"/>
                  </a:lnTo>
                  <a:lnTo>
                    <a:pt x="9144" y="29882"/>
                  </a:lnTo>
                  <a:lnTo>
                    <a:pt x="2453" y="19958"/>
                  </a:lnTo>
                  <a:lnTo>
                    <a:pt x="0" y="7805"/>
                  </a:lnTo>
                  <a:lnTo>
                    <a:pt x="0" y="0"/>
                  </a:lnTo>
                  <a:lnTo>
                    <a:pt x="343445" y="0"/>
                  </a:lnTo>
                  <a:lnTo>
                    <a:pt x="343445" y="7805"/>
                  </a:lnTo>
                  <a:lnTo>
                    <a:pt x="340991" y="19958"/>
                  </a:lnTo>
                  <a:lnTo>
                    <a:pt x="334300" y="29882"/>
                  </a:lnTo>
                  <a:lnTo>
                    <a:pt x="324375" y="36574"/>
                  </a:lnTo>
                  <a:lnTo>
                    <a:pt x="312222" y="39027"/>
                  </a:lnTo>
                  <a:close/>
                </a:path>
              </a:pathLst>
            </a:custGeom>
            <a:solidFill>
              <a:srgbClr val="84B5C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2" name="object 152"/>
            <p:cNvSpPr/>
            <p:nvPr/>
          </p:nvSpPr>
          <p:spPr>
            <a:xfrm>
              <a:off x="3640441" y="2440858"/>
              <a:ext cx="343535" cy="226695"/>
            </a:xfrm>
            <a:custGeom>
              <a:avLst/>
              <a:gdLst/>
              <a:ahLst/>
              <a:cxnLst/>
              <a:rect l="l" t="t" r="r" b="b"/>
              <a:pathLst>
                <a:path w="343535" h="226694">
                  <a:moveTo>
                    <a:pt x="343445" y="226361"/>
                  </a:moveTo>
                  <a:lnTo>
                    <a:pt x="0" y="226361"/>
                  </a:lnTo>
                  <a:lnTo>
                    <a:pt x="0" y="31222"/>
                  </a:lnTo>
                  <a:lnTo>
                    <a:pt x="2453" y="19069"/>
                  </a:lnTo>
                  <a:lnTo>
                    <a:pt x="9144" y="9144"/>
                  </a:lnTo>
                  <a:lnTo>
                    <a:pt x="19069" y="2453"/>
                  </a:lnTo>
                  <a:lnTo>
                    <a:pt x="31222" y="0"/>
                  </a:lnTo>
                  <a:lnTo>
                    <a:pt x="312222" y="0"/>
                  </a:lnTo>
                  <a:lnTo>
                    <a:pt x="324375" y="2453"/>
                  </a:lnTo>
                  <a:lnTo>
                    <a:pt x="334300" y="9144"/>
                  </a:lnTo>
                  <a:lnTo>
                    <a:pt x="340991" y="19069"/>
                  </a:lnTo>
                  <a:lnTo>
                    <a:pt x="343445" y="31222"/>
                  </a:lnTo>
                  <a:lnTo>
                    <a:pt x="343445" y="226361"/>
                  </a:lnTo>
                  <a:close/>
                </a:path>
              </a:pathLst>
            </a:custGeom>
            <a:solidFill>
              <a:srgbClr val="2980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3" name="object 153"/>
            <p:cNvSpPr/>
            <p:nvPr/>
          </p:nvSpPr>
          <p:spPr>
            <a:xfrm>
              <a:off x="3718497" y="2753081"/>
              <a:ext cx="187960" cy="31750"/>
            </a:xfrm>
            <a:custGeom>
              <a:avLst/>
              <a:gdLst/>
              <a:ahLst/>
              <a:cxnLst/>
              <a:rect l="l" t="t" r="r" b="b"/>
              <a:pathLst>
                <a:path w="187960" h="31750">
                  <a:moveTo>
                    <a:pt x="180344" y="31222"/>
                  </a:moveTo>
                  <a:lnTo>
                    <a:pt x="6989" y="31222"/>
                  </a:lnTo>
                  <a:lnTo>
                    <a:pt x="0" y="24233"/>
                  </a:lnTo>
                  <a:lnTo>
                    <a:pt x="0" y="6989"/>
                  </a:lnTo>
                  <a:lnTo>
                    <a:pt x="6989" y="0"/>
                  </a:lnTo>
                  <a:lnTo>
                    <a:pt x="180344" y="0"/>
                  </a:lnTo>
                  <a:lnTo>
                    <a:pt x="187333" y="6989"/>
                  </a:lnTo>
                  <a:lnTo>
                    <a:pt x="187333" y="15611"/>
                  </a:lnTo>
                  <a:lnTo>
                    <a:pt x="187333" y="24233"/>
                  </a:lnTo>
                  <a:lnTo>
                    <a:pt x="180344" y="31222"/>
                  </a:lnTo>
                  <a:close/>
                </a:path>
              </a:pathLst>
            </a:custGeom>
            <a:solidFill>
              <a:srgbClr val="84B5C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4" name="object 154"/>
            <p:cNvSpPr/>
            <p:nvPr/>
          </p:nvSpPr>
          <p:spPr>
            <a:xfrm>
              <a:off x="3890219" y="2370608"/>
              <a:ext cx="172085" cy="31750"/>
            </a:xfrm>
            <a:custGeom>
              <a:avLst/>
              <a:gdLst/>
              <a:ahLst/>
              <a:cxnLst/>
              <a:rect l="l" t="t" r="r" b="b"/>
              <a:pathLst>
                <a:path w="172085" h="31750">
                  <a:moveTo>
                    <a:pt x="168225" y="31222"/>
                  </a:moveTo>
                  <a:lnTo>
                    <a:pt x="163916" y="31222"/>
                  </a:lnTo>
                  <a:lnTo>
                    <a:pt x="3496" y="31222"/>
                  </a:lnTo>
                  <a:lnTo>
                    <a:pt x="0" y="27725"/>
                  </a:lnTo>
                  <a:lnTo>
                    <a:pt x="0" y="3496"/>
                  </a:lnTo>
                  <a:lnTo>
                    <a:pt x="3496" y="0"/>
                  </a:lnTo>
                  <a:lnTo>
                    <a:pt x="168225" y="0"/>
                  </a:lnTo>
                  <a:lnTo>
                    <a:pt x="171722" y="3496"/>
                  </a:lnTo>
                  <a:lnTo>
                    <a:pt x="171722" y="27725"/>
                  </a:lnTo>
                  <a:lnTo>
                    <a:pt x="168225" y="31222"/>
                  </a:lnTo>
                  <a:close/>
                </a:path>
              </a:pathLst>
            </a:custGeom>
            <a:solidFill>
              <a:srgbClr val="2C3E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5" name="object 155"/>
            <p:cNvSpPr/>
            <p:nvPr/>
          </p:nvSpPr>
          <p:spPr>
            <a:xfrm>
              <a:off x="4022914" y="2440858"/>
              <a:ext cx="31750" cy="31750"/>
            </a:xfrm>
            <a:custGeom>
              <a:avLst/>
              <a:gdLst/>
              <a:ahLst/>
              <a:cxnLst/>
              <a:rect l="l" t="t" r="r" b="b"/>
              <a:pathLst>
                <a:path w="31750" h="31750">
                  <a:moveTo>
                    <a:pt x="24228" y="31222"/>
                  </a:moveTo>
                  <a:lnTo>
                    <a:pt x="6993" y="31222"/>
                  </a:lnTo>
                  <a:lnTo>
                    <a:pt x="0" y="24228"/>
                  </a:lnTo>
                  <a:lnTo>
                    <a:pt x="0" y="6993"/>
                  </a:lnTo>
                  <a:lnTo>
                    <a:pt x="6993" y="0"/>
                  </a:lnTo>
                  <a:lnTo>
                    <a:pt x="24228" y="0"/>
                  </a:lnTo>
                  <a:lnTo>
                    <a:pt x="31222" y="6993"/>
                  </a:lnTo>
                  <a:lnTo>
                    <a:pt x="31222" y="15611"/>
                  </a:lnTo>
                  <a:lnTo>
                    <a:pt x="31222" y="24228"/>
                  </a:lnTo>
                  <a:lnTo>
                    <a:pt x="24228" y="31222"/>
                  </a:lnTo>
                  <a:close/>
                </a:path>
              </a:pathLst>
            </a:custGeom>
            <a:solidFill>
              <a:srgbClr val="FB7B7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6" name="object 156"/>
            <p:cNvSpPr/>
            <p:nvPr/>
          </p:nvSpPr>
          <p:spPr>
            <a:xfrm>
              <a:off x="4022914" y="2503303"/>
              <a:ext cx="31750" cy="31750"/>
            </a:xfrm>
            <a:custGeom>
              <a:avLst/>
              <a:gdLst/>
              <a:ahLst/>
              <a:cxnLst/>
              <a:rect l="l" t="t" r="r" b="b"/>
              <a:pathLst>
                <a:path w="31750" h="31750">
                  <a:moveTo>
                    <a:pt x="24228" y="31222"/>
                  </a:moveTo>
                  <a:lnTo>
                    <a:pt x="6993" y="31222"/>
                  </a:lnTo>
                  <a:lnTo>
                    <a:pt x="0" y="24228"/>
                  </a:lnTo>
                  <a:lnTo>
                    <a:pt x="0" y="6993"/>
                  </a:lnTo>
                  <a:lnTo>
                    <a:pt x="6993" y="0"/>
                  </a:lnTo>
                  <a:lnTo>
                    <a:pt x="24228" y="0"/>
                  </a:lnTo>
                  <a:lnTo>
                    <a:pt x="31222" y="6993"/>
                  </a:lnTo>
                  <a:lnTo>
                    <a:pt x="31222" y="15611"/>
                  </a:lnTo>
                  <a:lnTo>
                    <a:pt x="31222" y="24228"/>
                  </a:lnTo>
                  <a:lnTo>
                    <a:pt x="24228" y="31222"/>
                  </a:lnTo>
                  <a:close/>
                </a:path>
              </a:pathLst>
            </a:custGeom>
            <a:solidFill>
              <a:srgbClr val="4FBA6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7" name="object 157"/>
            <p:cNvSpPr/>
            <p:nvPr/>
          </p:nvSpPr>
          <p:spPr>
            <a:xfrm>
              <a:off x="3929240" y="2729673"/>
              <a:ext cx="140970" cy="31750"/>
            </a:xfrm>
            <a:custGeom>
              <a:avLst/>
              <a:gdLst/>
              <a:ahLst/>
              <a:cxnLst/>
              <a:rect l="l" t="t" r="r" b="b"/>
              <a:pathLst>
                <a:path w="140970" h="31750">
                  <a:moveTo>
                    <a:pt x="15608" y="3492"/>
                  </a:moveTo>
                  <a:lnTo>
                    <a:pt x="12115" y="0"/>
                  </a:lnTo>
                  <a:lnTo>
                    <a:pt x="3492" y="0"/>
                  </a:lnTo>
                  <a:lnTo>
                    <a:pt x="0" y="3492"/>
                  </a:lnTo>
                  <a:lnTo>
                    <a:pt x="0" y="27724"/>
                  </a:lnTo>
                  <a:lnTo>
                    <a:pt x="3492" y="31216"/>
                  </a:lnTo>
                  <a:lnTo>
                    <a:pt x="7810" y="31216"/>
                  </a:lnTo>
                  <a:lnTo>
                    <a:pt x="12115" y="31216"/>
                  </a:lnTo>
                  <a:lnTo>
                    <a:pt x="15608" y="27724"/>
                  </a:lnTo>
                  <a:lnTo>
                    <a:pt x="15608" y="3492"/>
                  </a:lnTo>
                  <a:close/>
                </a:path>
                <a:path w="140970" h="31750">
                  <a:moveTo>
                    <a:pt x="46837" y="3492"/>
                  </a:moveTo>
                  <a:lnTo>
                    <a:pt x="43345" y="0"/>
                  </a:lnTo>
                  <a:lnTo>
                    <a:pt x="34721" y="0"/>
                  </a:lnTo>
                  <a:lnTo>
                    <a:pt x="31229" y="3492"/>
                  </a:lnTo>
                  <a:lnTo>
                    <a:pt x="31229" y="27724"/>
                  </a:lnTo>
                  <a:lnTo>
                    <a:pt x="34721" y="31216"/>
                  </a:lnTo>
                  <a:lnTo>
                    <a:pt x="39027" y="31216"/>
                  </a:lnTo>
                  <a:lnTo>
                    <a:pt x="43345" y="31216"/>
                  </a:lnTo>
                  <a:lnTo>
                    <a:pt x="46837" y="27724"/>
                  </a:lnTo>
                  <a:lnTo>
                    <a:pt x="46837" y="3492"/>
                  </a:lnTo>
                  <a:close/>
                </a:path>
                <a:path w="140970" h="31750">
                  <a:moveTo>
                    <a:pt x="78054" y="3492"/>
                  </a:moveTo>
                  <a:lnTo>
                    <a:pt x="74561" y="0"/>
                  </a:lnTo>
                  <a:lnTo>
                    <a:pt x="65938" y="0"/>
                  </a:lnTo>
                  <a:lnTo>
                    <a:pt x="62445" y="3492"/>
                  </a:lnTo>
                  <a:lnTo>
                    <a:pt x="62445" y="27724"/>
                  </a:lnTo>
                  <a:lnTo>
                    <a:pt x="65938" y="31216"/>
                  </a:lnTo>
                  <a:lnTo>
                    <a:pt x="70256" y="31216"/>
                  </a:lnTo>
                  <a:lnTo>
                    <a:pt x="74561" y="31216"/>
                  </a:lnTo>
                  <a:lnTo>
                    <a:pt x="78054" y="27724"/>
                  </a:lnTo>
                  <a:lnTo>
                    <a:pt x="78054" y="3492"/>
                  </a:lnTo>
                  <a:close/>
                </a:path>
                <a:path w="140970" h="31750">
                  <a:moveTo>
                    <a:pt x="109283" y="3492"/>
                  </a:moveTo>
                  <a:lnTo>
                    <a:pt x="105778" y="0"/>
                  </a:lnTo>
                  <a:lnTo>
                    <a:pt x="97167" y="0"/>
                  </a:lnTo>
                  <a:lnTo>
                    <a:pt x="93662" y="3492"/>
                  </a:lnTo>
                  <a:lnTo>
                    <a:pt x="93662" y="27724"/>
                  </a:lnTo>
                  <a:lnTo>
                    <a:pt x="97167" y="31216"/>
                  </a:lnTo>
                  <a:lnTo>
                    <a:pt x="101473" y="31216"/>
                  </a:lnTo>
                  <a:lnTo>
                    <a:pt x="105778" y="31216"/>
                  </a:lnTo>
                  <a:lnTo>
                    <a:pt x="109283" y="27724"/>
                  </a:lnTo>
                  <a:lnTo>
                    <a:pt x="109283" y="3492"/>
                  </a:lnTo>
                  <a:close/>
                </a:path>
                <a:path w="140970" h="31750">
                  <a:moveTo>
                    <a:pt x="140500" y="3492"/>
                  </a:moveTo>
                  <a:lnTo>
                    <a:pt x="137007" y="0"/>
                  </a:lnTo>
                  <a:lnTo>
                    <a:pt x="128384" y="0"/>
                  </a:lnTo>
                  <a:lnTo>
                    <a:pt x="124891" y="3492"/>
                  </a:lnTo>
                  <a:lnTo>
                    <a:pt x="124891" y="27724"/>
                  </a:lnTo>
                  <a:lnTo>
                    <a:pt x="128384" y="31216"/>
                  </a:lnTo>
                  <a:lnTo>
                    <a:pt x="132689" y="31216"/>
                  </a:lnTo>
                  <a:lnTo>
                    <a:pt x="137007" y="31216"/>
                  </a:lnTo>
                  <a:lnTo>
                    <a:pt x="140500" y="27724"/>
                  </a:lnTo>
                  <a:lnTo>
                    <a:pt x="140500" y="3492"/>
                  </a:lnTo>
                  <a:close/>
                </a:path>
              </a:pathLst>
            </a:custGeom>
            <a:solidFill>
              <a:srgbClr val="2C3E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8" name="object 158"/>
            <p:cNvSpPr/>
            <p:nvPr/>
          </p:nvSpPr>
          <p:spPr>
            <a:xfrm>
              <a:off x="3640441" y="2440858"/>
              <a:ext cx="287655" cy="187960"/>
            </a:xfrm>
            <a:custGeom>
              <a:avLst/>
              <a:gdLst/>
              <a:ahLst/>
              <a:cxnLst/>
              <a:rect l="l" t="t" r="r" b="b"/>
              <a:pathLst>
                <a:path w="287654" h="187960">
                  <a:moveTo>
                    <a:pt x="0" y="187333"/>
                  </a:moveTo>
                  <a:lnTo>
                    <a:pt x="0" y="31222"/>
                  </a:lnTo>
                  <a:lnTo>
                    <a:pt x="2453" y="19069"/>
                  </a:lnTo>
                  <a:lnTo>
                    <a:pt x="9144" y="9144"/>
                  </a:lnTo>
                  <a:lnTo>
                    <a:pt x="19069" y="2453"/>
                  </a:lnTo>
                  <a:lnTo>
                    <a:pt x="31222" y="0"/>
                  </a:lnTo>
                  <a:lnTo>
                    <a:pt x="287401" y="0"/>
                  </a:lnTo>
                  <a:lnTo>
                    <a:pt x="281913" y="42812"/>
                  </a:lnTo>
                  <a:lnTo>
                    <a:pt x="256484" y="97682"/>
                  </a:lnTo>
                  <a:lnTo>
                    <a:pt x="195012" y="149329"/>
                  </a:lnTo>
                  <a:lnTo>
                    <a:pt x="145727" y="169169"/>
                  </a:lnTo>
                  <a:lnTo>
                    <a:pt x="81394" y="182474"/>
                  </a:lnTo>
                  <a:lnTo>
                    <a:pt x="0" y="187333"/>
                  </a:lnTo>
                  <a:close/>
                </a:path>
              </a:pathLst>
            </a:custGeom>
            <a:solidFill>
              <a:srgbClr val="3B97D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9" name="object 159"/>
            <p:cNvPicPr/>
            <p:nvPr/>
          </p:nvPicPr>
          <p:blipFill>
            <a:blip r:embed="rId49" cstate="print"/>
            <a:stretch>
              <a:fillRect/>
            </a:stretch>
          </p:blipFill>
          <p:spPr>
            <a:xfrm>
              <a:off x="3663812" y="2463785"/>
              <a:ext cx="94201" cy="94167"/>
            </a:xfrm>
            <a:prstGeom prst="rect">
              <a:avLst/>
            </a:prstGeom>
          </p:spPr>
        </p:pic>
        <p:sp>
          <p:nvSpPr>
            <p:cNvPr id="160" name="object 160"/>
            <p:cNvSpPr/>
            <p:nvPr/>
          </p:nvSpPr>
          <p:spPr>
            <a:xfrm>
              <a:off x="3669855" y="6108533"/>
              <a:ext cx="354330" cy="161290"/>
            </a:xfrm>
            <a:custGeom>
              <a:avLst/>
              <a:gdLst/>
              <a:ahLst/>
              <a:cxnLst/>
              <a:rect l="l" t="t" r="r" b="b"/>
              <a:pathLst>
                <a:path w="354329" h="161289">
                  <a:moveTo>
                    <a:pt x="354106" y="161270"/>
                  </a:moveTo>
                  <a:lnTo>
                    <a:pt x="0" y="89640"/>
                  </a:lnTo>
                  <a:lnTo>
                    <a:pt x="0" y="0"/>
                  </a:lnTo>
                  <a:lnTo>
                    <a:pt x="354106" y="0"/>
                  </a:lnTo>
                  <a:lnTo>
                    <a:pt x="354106" y="16127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1" name="object 161"/>
            <p:cNvSpPr/>
            <p:nvPr/>
          </p:nvSpPr>
          <p:spPr>
            <a:xfrm>
              <a:off x="3669855" y="6108533"/>
              <a:ext cx="354330" cy="144145"/>
            </a:xfrm>
            <a:custGeom>
              <a:avLst/>
              <a:gdLst/>
              <a:ahLst/>
              <a:cxnLst/>
              <a:rect l="l" t="t" r="r" b="b"/>
              <a:pathLst>
                <a:path w="354329" h="144145">
                  <a:moveTo>
                    <a:pt x="354106" y="143670"/>
                  </a:moveTo>
                  <a:lnTo>
                    <a:pt x="0" y="71630"/>
                  </a:lnTo>
                  <a:lnTo>
                    <a:pt x="0" y="0"/>
                  </a:lnTo>
                  <a:lnTo>
                    <a:pt x="354106" y="0"/>
                  </a:lnTo>
                  <a:lnTo>
                    <a:pt x="354106" y="143670"/>
                  </a:lnTo>
                  <a:close/>
                </a:path>
              </a:pathLst>
            </a:custGeom>
            <a:solidFill>
              <a:srgbClr val="D5E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2" name="object 162"/>
            <p:cNvSpPr/>
            <p:nvPr/>
          </p:nvSpPr>
          <p:spPr>
            <a:xfrm>
              <a:off x="3669855" y="6108533"/>
              <a:ext cx="354330" cy="125730"/>
            </a:xfrm>
            <a:custGeom>
              <a:avLst/>
              <a:gdLst/>
              <a:ahLst/>
              <a:cxnLst/>
              <a:rect l="l" t="t" r="r" b="b"/>
              <a:pathLst>
                <a:path w="354329" h="125729">
                  <a:moveTo>
                    <a:pt x="354106" y="125660"/>
                  </a:moveTo>
                  <a:lnTo>
                    <a:pt x="0" y="53620"/>
                  </a:lnTo>
                  <a:lnTo>
                    <a:pt x="0" y="0"/>
                  </a:lnTo>
                  <a:lnTo>
                    <a:pt x="354106" y="0"/>
                  </a:lnTo>
                  <a:lnTo>
                    <a:pt x="354106" y="125660"/>
                  </a:lnTo>
                  <a:close/>
                </a:path>
              </a:pathLst>
            </a:custGeom>
            <a:solidFill>
              <a:srgbClr val="BFDAE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3" name="object 163"/>
            <p:cNvSpPr/>
            <p:nvPr/>
          </p:nvSpPr>
          <p:spPr>
            <a:xfrm>
              <a:off x="3669855" y="6108533"/>
              <a:ext cx="354330" cy="161290"/>
            </a:xfrm>
            <a:custGeom>
              <a:avLst/>
              <a:gdLst/>
              <a:ahLst/>
              <a:cxnLst/>
              <a:rect l="l" t="t" r="r" b="b"/>
              <a:pathLst>
                <a:path w="354329" h="161289">
                  <a:moveTo>
                    <a:pt x="354106" y="161270"/>
                  </a:moveTo>
                  <a:lnTo>
                    <a:pt x="0" y="89640"/>
                  </a:lnTo>
                  <a:lnTo>
                    <a:pt x="0" y="0"/>
                  </a:lnTo>
                  <a:lnTo>
                    <a:pt x="354106" y="0"/>
                  </a:lnTo>
                  <a:lnTo>
                    <a:pt x="354106" y="161270"/>
                  </a:lnTo>
                  <a:close/>
                </a:path>
              </a:pathLst>
            </a:custGeom>
            <a:ln w="12132">
              <a:solidFill>
                <a:srgbClr val="3336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4" name="object 164"/>
            <p:cNvSpPr/>
            <p:nvPr/>
          </p:nvSpPr>
          <p:spPr>
            <a:xfrm>
              <a:off x="3683181" y="6200630"/>
              <a:ext cx="3810" cy="9525"/>
            </a:xfrm>
            <a:custGeom>
              <a:avLst/>
              <a:gdLst/>
              <a:ahLst/>
              <a:cxnLst/>
              <a:rect l="l" t="t" r="r" b="b"/>
              <a:pathLst>
                <a:path w="3810" h="9525">
                  <a:moveTo>
                    <a:pt x="0" y="9414"/>
                  </a:moveTo>
                  <a:lnTo>
                    <a:pt x="3807" y="0"/>
                  </a:lnTo>
                </a:path>
              </a:pathLst>
            </a:custGeom>
            <a:ln w="11543">
              <a:solidFill>
                <a:srgbClr val="3336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5" name="object 165"/>
            <p:cNvSpPr/>
            <p:nvPr/>
          </p:nvSpPr>
          <p:spPr>
            <a:xfrm>
              <a:off x="3707550" y="6205950"/>
              <a:ext cx="3810" cy="9525"/>
            </a:xfrm>
            <a:custGeom>
              <a:avLst/>
              <a:gdLst/>
              <a:ahLst/>
              <a:cxnLst/>
              <a:rect l="l" t="t" r="r" b="b"/>
              <a:pathLst>
                <a:path w="3810" h="9525">
                  <a:moveTo>
                    <a:pt x="0" y="9004"/>
                  </a:moveTo>
                  <a:lnTo>
                    <a:pt x="3807" y="0"/>
                  </a:lnTo>
                </a:path>
              </a:pathLst>
            </a:custGeom>
            <a:ln w="11552">
              <a:solidFill>
                <a:srgbClr val="3336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6" name="object 166"/>
            <p:cNvSpPr/>
            <p:nvPr/>
          </p:nvSpPr>
          <p:spPr>
            <a:xfrm>
              <a:off x="3731538" y="6210862"/>
              <a:ext cx="3810" cy="9525"/>
            </a:xfrm>
            <a:custGeom>
              <a:avLst/>
              <a:gdLst/>
              <a:ahLst/>
              <a:cxnLst/>
              <a:rect l="l" t="t" r="r" b="b"/>
              <a:pathLst>
                <a:path w="3810" h="9525">
                  <a:moveTo>
                    <a:pt x="0" y="9004"/>
                  </a:moveTo>
                  <a:lnTo>
                    <a:pt x="3807" y="0"/>
                  </a:lnTo>
                </a:path>
              </a:pathLst>
            </a:custGeom>
            <a:ln w="11552">
              <a:solidFill>
                <a:srgbClr val="3336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7" name="object 167"/>
            <p:cNvSpPr/>
            <p:nvPr/>
          </p:nvSpPr>
          <p:spPr>
            <a:xfrm>
              <a:off x="3755906" y="6215774"/>
              <a:ext cx="3810" cy="9525"/>
            </a:xfrm>
            <a:custGeom>
              <a:avLst/>
              <a:gdLst/>
              <a:ahLst/>
              <a:cxnLst/>
              <a:rect l="l" t="t" r="r" b="b"/>
              <a:pathLst>
                <a:path w="3810" h="9525">
                  <a:moveTo>
                    <a:pt x="0" y="9004"/>
                  </a:moveTo>
                  <a:lnTo>
                    <a:pt x="3807" y="0"/>
                  </a:lnTo>
                </a:path>
              </a:pathLst>
            </a:custGeom>
            <a:ln w="11552">
              <a:solidFill>
                <a:srgbClr val="3336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8" name="object 168"/>
            <p:cNvSpPr/>
            <p:nvPr/>
          </p:nvSpPr>
          <p:spPr>
            <a:xfrm>
              <a:off x="3780275" y="6220686"/>
              <a:ext cx="3810" cy="9525"/>
            </a:xfrm>
            <a:custGeom>
              <a:avLst/>
              <a:gdLst/>
              <a:ahLst/>
              <a:cxnLst/>
              <a:rect l="l" t="t" r="r" b="b"/>
              <a:pathLst>
                <a:path w="3810" h="9525">
                  <a:moveTo>
                    <a:pt x="0" y="9004"/>
                  </a:moveTo>
                  <a:lnTo>
                    <a:pt x="3807" y="0"/>
                  </a:lnTo>
                </a:path>
              </a:pathLst>
            </a:custGeom>
            <a:ln w="11552">
              <a:solidFill>
                <a:srgbClr val="3336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9" name="object 169"/>
            <p:cNvSpPr/>
            <p:nvPr/>
          </p:nvSpPr>
          <p:spPr>
            <a:xfrm>
              <a:off x="3804643" y="6225598"/>
              <a:ext cx="3810" cy="9525"/>
            </a:xfrm>
            <a:custGeom>
              <a:avLst/>
              <a:gdLst/>
              <a:ahLst/>
              <a:cxnLst/>
              <a:rect l="l" t="t" r="r" b="b"/>
              <a:pathLst>
                <a:path w="3810" h="9525">
                  <a:moveTo>
                    <a:pt x="0" y="9004"/>
                  </a:moveTo>
                  <a:lnTo>
                    <a:pt x="3807" y="0"/>
                  </a:lnTo>
                </a:path>
              </a:pathLst>
            </a:custGeom>
            <a:ln w="11552">
              <a:solidFill>
                <a:srgbClr val="3336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0" name="object 170"/>
            <p:cNvSpPr/>
            <p:nvPr/>
          </p:nvSpPr>
          <p:spPr>
            <a:xfrm>
              <a:off x="3829012" y="6230509"/>
              <a:ext cx="3810" cy="9525"/>
            </a:xfrm>
            <a:custGeom>
              <a:avLst/>
              <a:gdLst/>
              <a:ahLst/>
              <a:cxnLst/>
              <a:rect l="l" t="t" r="r" b="b"/>
              <a:pathLst>
                <a:path w="3810" h="9525">
                  <a:moveTo>
                    <a:pt x="0" y="9004"/>
                  </a:moveTo>
                  <a:lnTo>
                    <a:pt x="3807" y="0"/>
                  </a:lnTo>
                </a:path>
              </a:pathLst>
            </a:custGeom>
            <a:ln w="11552">
              <a:solidFill>
                <a:srgbClr val="3336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1" name="object 171"/>
            <p:cNvSpPr/>
            <p:nvPr/>
          </p:nvSpPr>
          <p:spPr>
            <a:xfrm>
              <a:off x="3853000" y="6235421"/>
              <a:ext cx="3810" cy="9525"/>
            </a:xfrm>
            <a:custGeom>
              <a:avLst/>
              <a:gdLst/>
              <a:ahLst/>
              <a:cxnLst/>
              <a:rect l="l" t="t" r="r" b="b"/>
              <a:pathLst>
                <a:path w="3810" h="9525">
                  <a:moveTo>
                    <a:pt x="0" y="9004"/>
                  </a:moveTo>
                  <a:lnTo>
                    <a:pt x="3807" y="0"/>
                  </a:lnTo>
                </a:path>
              </a:pathLst>
            </a:custGeom>
            <a:ln w="11552">
              <a:solidFill>
                <a:srgbClr val="3336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2" name="object 172"/>
            <p:cNvSpPr/>
            <p:nvPr/>
          </p:nvSpPr>
          <p:spPr>
            <a:xfrm>
              <a:off x="3877368" y="6240333"/>
              <a:ext cx="3810" cy="9525"/>
            </a:xfrm>
            <a:custGeom>
              <a:avLst/>
              <a:gdLst/>
              <a:ahLst/>
              <a:cxnLst/>
              <a:rect l="l" t="t" r="r" b="b"/>
              <a:pathLst>
                <a:path w="3810" h="9525">
                  <a:moveTo>
                    <a:pt x="0" y="9004"/>
                  </a:moveTo>
                  <a:lnTo>
                    <a:pt x="3807" y="0"/>
                  </a:lnTo>
                </a:path>
              </a:pathLst>
            </a:custGeom>
            <a:ln w="11552">
              <a:solidFill>
                <a:srgbClr val="3336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3" name="object 173"/>
            <p:cNvSpPr/>
            <p:nvPr/>
          </p:nvSpPr>
          <p:spPr>
            <a:xfrm>
              <a:off x="3901737" y="6245244"/>
              <a:ext cx="3810" cy="9525"/>
            </a:xfrm>
            <a:custGeom>
              <a:avLst/>
              <a:gdLst/>
              <a:ahLst/>
              <a:cxnLst/>
              <a:rect l="l" t="t" r="r" b="b"/>
              <a:pathLst>
                <a:path w="3810" h="9525">
                  <a:moveTo>
                    <a:pt x="0" y="9414"/>
                  </a:moveTo>
                  <a:lnTo>
                    <a:pt x="3807" y="0"/>
                  </a:lnTo>
                </a:path>
              </a:pathLst>
            </a:custGeom>
            <a:ln w="11543">
              <a:solidFill>
                <a:srgbClr val="3336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4" name="object 174"/>
            <p:cNvSpPr/>
            <p:nvPr/>
          </p:nvSpPr>
          <p:spPr>
            <a:xfrm>
              <a:off x="3926106" y="6250567"/>
              <a:ext cx="3810" cy="9525"/>
            </a:xfrm>
            <a:custGeom>
              <a:avLst/>
              <a:gdLst/>
              <a:ahLst/>
              <a:cxnLst/>
              <a:rect l="l" t="t" r="r" b="b"/>
              <a:pathLst>
                <a:path w="3810" h="9525">
                  <a:moveTo>
                    <a:pt x="0" y="9004"/>
                  </a:moveTo>
                  <a:lnTo>
                    <a:pt x="3807" y="0"/>
                  </a:lnTo>
                </a:path>
              </a:pathLst>
            </a:custGeom>
            <a:ln w="11552">
              <a:solidFill>
                <a:srgbClr val="3336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5" name="object 175"/>
            <p:cNvSpPr/>
            <p:nvPr/>
          </p:nvSpPr>
          <p:spPr>
            <a:xfrm>
              <a:off x="3950093" y="6255478"/>
              <a:ext cx="3810" cy="9525"/>
            </a:xfrm>
            <a:custGeom>
              <a:avLst/>
              <a:gdLst/>
              <a:ahLst/>
              <a:cxnLst/>
              <a:rect l="l" t="t" r="r" b="b"/>
              <a:pathLst>
                <a:path w="3810" h="9525">
                  <a:moveTo>
                    <a:pt x="0" y="9004"/>
                  </a:moveTo>
                  <a:lnTo>
                    <a:pt x="3807" y="0"/>
                  </a:lnTo>
                </a:path>
              </a:pathLst>
            </a:custGeom>
            <a:ln w="11552">
              <a:solidFill>
                <a:srgbClr val="3336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6" name="object 176"/>
            <p:cNvSpPr/>
            <p:nvPr/>
          </p:nvSpPr>
          <p:spPr>
            <a:xfrm>
              <a:off x="3974462" y="6260389"/>
              <a:ext cx="3810" cy="9525"/>
            </a:xfrm>
            <a:custGeom>
              <a:avLst/>
              <a:gdLst/>
              <a:ahLst/>
              <a:cxnLst/>
              <a:rect l="l" t="t" r="r" b="b"/>
              <a:pathLst>
                <a:path w="3810" h="9525">
                  <a:moveTo>
                    <a:pt x="0" y="9004"/>
                  </a:moveTo>
                  <a:lnTo>
                    <a:pt x="3807" y="0"/>
                  </a:lnTo>
                </a:path>
              </a:pathLst>
            </a:custGeom>
            <a:ln w="11552">
              <a:solidFill>
                <a:srgbClr val="3336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7" name="object 177"/>
            <p:cNvSpPr/>
            <p:nvPr/>
          </p:nvSpPr>
          <p:spPr>
            <a:xfrm>
              <a:off x="3998831" y="6265301"/>
              <a:ext cx="3810" cy="9525"/>
            </a:xfrm>
            <a:custGeom>
              <a:avLst/>
              <a:gdLst/>
              <a:ahLst/>
              <a:cxnLst/>
              <a:rect l="l" t="t" r="r" b="b"/>
              <a:pathLst>
                <a:path w="3810" h="9525">
                  <a:moveTo>
                    <a:pt x="0" y="9004"/>
                  </a:moveTo>
                  <a:lnTo>
                    <a:pt x="3807" y="0"/>
                  </a:lnTo>
                </a:path>
              </a:pathLst>
            </a:custGeom>
            <a:ln w="11552">
              <a:solidFill>
                <a:srgbClr val="3336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8" name="object 178"/>
            <p:cNvSpPr/>
            <p:nvPr/>
          </p:nvSpPr>
          <p:spPr>
            <a:xfrm>
              <a:off x="3963039" y="6136777"/>
              <a:ext cx="36195" cy="38735"/>
            </a:xfrm>
            <a:custGeom>
              <a:avLst/>
              <a:gdLst/>
              <a:ahLst/>
              <a:cxnLst/>
              <a:rect l="l" t="t" r="r" b="b"/>
              <a:pathLst>
                <a:path w="36195" h="38735">
                  <a:moveTo>
                    <a:pt x="17895" y="38475"/>
                  </a:moveTo>
                  <a:lnTo>
                    <a:pt x="10932" y="36963"/>
                  </a:lnTo>
                  <a:lnTo>
                    <a:pt x="5243" y="32839"/>
                  </a:lnTo>
                  <a:lnTo>
                    <a:pt x="1407" y="26723"/>
                  </a:lnTo>
                  <a:lnTo>
                    <a:pt x="0" y="19237"/>
                  </a:lnTo>
                  <a:lnTo>
                    <a:pt x="1407" y="11751"/>
                  </a:lnTo>
                  <a:lnTo>
                    <a:pt x="5243" y="5636"/>
                  </a:lnTo>
                  <a:lnTo>
                    <a:pt x="10932" y="1512"/>
                  </a:lnTo>
                  <a:lnTo>
                    <a:pt x="17895" y="0"/>
                  </a:lnTo>
                  <a:lnTo>
                    <a:pt x="24859" y="1512"/>
                  </a:lnTo>
                  <a:lnTo>
                    <a:pt x="30547" y="5636"/>
                  </a:lnTo>
                  <a:lnTo>
                    <a:pt x="34384" y="11751"/>
                  </a:lnTo>
                  <a:lnTo>
                    <a:pt x="35791" y="19237"/>
                  </a:lnTo>
                  <a:lnTo>
                    <a:pt x="34384" y="26723"/>
                  </a:lnTo>
                  <a:lnTo>
                    <a:pt x="30547" y="32839"/>
                  </a:lnTo>
                  <a:lnTo>
                    <a:pt x="24859" y="36963"/>
                  </a:lnTo>
                  <a:lnTo>
                    <a:pt x="17895" y="3847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9" name="object 179"/>
            <p:cNvSpPr/>
            <p:nvPr/>
          </p:nvSpPr>
          <p:spPr>
            <a:xfrm>
              <a:off x="3963039" y="6136777"/>
              <a:ext cx="36195" cy="38735"/>
            </a:xfrm>
            <a:custGeom>
              <a:avLst/>
              <a:gdLst/>
              <a:ahLst/>
              <a:cxnLst/>
              <a:rect l="l" t="t" r="r" b="b"/>
              <a:pathLst>
                <a:path w="36195" h="38735">
                  <a:moveTo>
                    <a:pt x="35791" y="19237"/>
                  </a:moveTo>
                  <a:lnTo>
                    <a:pt x="34384" y="26723"/>
                  </a:lnTo>
                  <a:lnTo>
                    <a:pt x="30547" y="32839"/>
                  </a:lnTo>
                  <a:lnTo>
                    <a:pt x="24859" y="36963"/>
                  </a:lnTo>
                  <a:lnTo>
                    <a:pt x="17895" y="38475"/>
                  </a:lnTo>
                  <a:lnTo>
                    <a:pt x="10932" y="36963"/>
                  </a:lnTo>
                  <a:lnTo>
                    <a:pt x="5243" y="32839"/>
                  </a:lnTo>
                  <a:lnTo>
                    <a:pt x="1407" y="26723"/>
                  </a:lnTo>
                  <a:lnTo>
                    <a:pt x="0" y="19237"/>
                  </a:lnTo>
                  <a:lnTo>
                    <a:pt x="1407" y="11751"/>
                  </a:lnTo>
                  <a:lnTo>
                    <a:pt x="5243" y="5636"/>
                  </a:lnTo>
                  <a:lnTo>
                    <a:pt x="10932" y="1512"/>
                  </a:lnTo>
                  <a:lnTo>
                    <a:pt x="17895" y="0"/>
                  </a:lnTo>
                  <a:lnTo>
                    <a:pt x="24859" y="1512"/>
                  </a:lnTo>
                  <a:lnTo>
                    <a:pt x="30547" y="5636"/>
                  </a:lnTo>
                  <a:lnTo>
                    <a:pt x="34384" y="11751"/>
                  </a:lnTo>
                  <a:lnTo>
                    <a:pt x="35791" y="19237"/>
                  </a:lnTo>
                </a:path>
              </a:pathLst>
            </a:custGeom>
            <a:ln w="11820">
              <a:solidFill>
                <a:srgbClr val="3336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0" name="object 180"/>
            <p:cNvSpPr/>
            <p:nvPr/>
          </p:nvSpPr>
          <p:spPr>
            <a:xfrm>
              <a:off x="3912398" y="6160516"/>
              <a:ext cx="50800" cy="0"/>
            </a:xfrm>
            <a:custGeom>
              <a:avLst/>
              <a:gdLst/>
              <a:ahLst/>
              <a:cxnLst/>
              <a:rect l="l" t="t" r="r" b="b"/>
              <a:pathLst>
                <a:path w="50800">
                  <a:moveTo>
                    <a:pt x="0" y="0"/>
                  </a:moveTo>
                  <a:lnTo>
                    <a:pt x="50641" y="0"/>
                  </a:lnTo>
                </a:path>
              </a:pathLst>
            </a:custGeom>
            <a:ln w="12279">
              <a:solidFill>
                <a:srgbClr val="3336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1" name="object 181"/>
            <p:cNvSpPr/>
            <p:nvPr/>
          </p:nvSpPr>
          <p:spPr>
            <a:xfrm>
              <a:off x="4023961" y="6095435"/>
              <a:ext cx="125730" cy="219710"/>
            </a:xfrm>
            <a:custGeom>
              <a:avLst/>
              <a:gdLst/>
              <a:ahLst/>
              <a:cxnLst/>
              <a:rect l="l" t="t" r="r" b="b"/>
              <a:pathLst>
                <a:path w="125729" h="219710">
                  <a:moveTo>
                    <a:pt x="113383" y="219636"/>
                  </a:moveTo>
                  <a:lnTo>
                    <a:pt x="22845" y="190741"/>
                  </a:lnTo>
                  <a:lnTo>
                    <a:pt x="0" y="166182"/>
                  </a:lnTo>
                  <a:lnTo>
                    <a:pt x="0" y="24558"/>
                  </a:lnTo>
                  <a:lnTo>
                    <a:pt x="1802" y="15023"/>
                  </a:lnTo>
                  <a:lnTo>
                    <a:pt x="6710" y="7214"/>
                  </a:lnTo>
                  <a:lnTo>
                    <a:pt x="13975" y="1937"/>
                  </a:lnTo>
                  <a:lnTo>
                    <a:pt x="22845" y="0"/>
                  </a:lnTo>
                  <a:lnTo>
                    <a:pt x="102424" y="0"/>
                  </a:lnTo>
                  <a:lnTo>
                    <a:pt x="111241" y="1937"/>
                  </a:lnTo>
                  <a:lnTo>
                    <a:pt x="118416" y="7214"/>
                  </a:lnTo>
                  <a:lnTo>
                    <a:pt x="123306" y="15023"/>
                  </a:lnTo>
                  <a:lnTo>
                    <a:pt x="125269" y="24558"/>
                  </a:lnTo>
                  <a:lnTo>
                    <a:pt x="125269" y="34791"/>
                  </a:lnTo>
                  <a:lnTo>
                    <a:pt x="33506" y="34791"/>
                  </a:lnTo>
                  <a:lnTo>
                    <a:pt x="27795" y="40931"/>
                  </a:lnTo>
                  <a:lnTo>
                    <a:pt x="27795" y="154721"/>
                  </a:lnTo>
                  <a:lnTo>
                    <a:pt x="33126" y="158405"/>
                  </a:lnTo>
                  <a:lnTo>
                    <a:pt x="40360" y="160861"/>
                  </a:lnTo>
                  <a:lnTo>
                    <a:pt x="84909" y="176824"/>
                  </a:lnTo>
                  <a:lnTo>
                    <a:pt x="94428" y="180508"/>
                  </a:lnTo>
                  <a:lnTo>
                    <a:pt x="125269" y="180508"/>
                  </a:lnTo>
                  <a:lnTo>
                    <a:pt x="125269" y="194425"/>
                  </a:lnTo>
                  <a:lnTo>
                    <a:pt x="124163" y="204824"/>
                  </a:lnTo>
                  <a:lnTo>
                    <a:pt x="120415" y="214072"/>
                  </a:lnTo>
                  <a:lnTo>
                    <a:pt x="113383" y="219636"/>
                  </a:lnTo>
                  <a:close/>
                </a:path>
                <a:path w="125729" h="219710">
                  <a:moveTo>
                    <a:pt x="125269" y="180508"/>
                  </a:moveTo>
                  <a:lnTo>
                    <a:pt x="94428" y="180508"/>
                  </a:lnTo>
                  <a:lnTo>
                    <a:pt x="97474" y="170684"/>
                  </a:lnTo>
                  <a:lnTo>
                    <a:pt x="97474" y="40931"/>
                  </a:lnTo>
                  <a:lnTo>
                    <a:pt x="91763" y="34791"/>
                  </a:lnTo>
                  <a:lnTo>
                    <a:pt x="125269" y="34791"/>
                  </a:lnTo>
                  <a:lnTo>
                    <a:pt x="125269" y="180508"/>
                  </a:lnTo>
                  <a:close/>
                </a:path>
              </a:pathLst>
            </a:custGeom>
            <a:solidFill>
              <a:srgbClr val="71BC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2" name="object 182"/>
            <p:cNvSpPr/>
            <p:nvPr/>
          </p:nvSpPr>
          <p:spPr>
            <a:xfrm>
              <a:off x="4023961" y="6108533"/>
              <a:ext cx="125730" cy="207010"/>
            </a:xfrm>
            <a:custGeom>
              <a:avLst/>
              <a:gdLst/>
              <a:ahLst/>
              <a:cxnLst/>
              <a:rect l="l" t="t" r="r" b="b"/>
              <a:pathLst>
                <a:path w="125729" h="207010">
                  <a:moveTo>
                    <a:pt x="113383" y="206538"/>
                  </a:moveTo>
                  <a:lnTo>
                    <a:pt x="22845" y="177643"/>
                  </a:lnTo>
                  <a:lnTo>
                    <a:pt x="0" y="153084"/>
                  </a:lnTo>
                  <a:lnTo>
                    <a:pt x="0" y="24558"/>
                  </a:lnTo>
                  <a:lnTo>
                    <a:pt x="1802" y="15023"/>
                  </a:lnTo>
                  <a:lnTo>
                    <a:pt x="6710" y="7214"/>
                  </a:lnTo>
                  <a:lnTo>
                    <a:pt x="13975" y="1937"/>
                  </a:lnTo>
                  <a:lnTo>
                    <a:pt x="22845" y="0"/>
                  </a:lnTo>
                  <a:lnTo>
                    <a:pt x="102424" y="0"/>
                  </a:lnTo>
                  <a:lnTo>
                    <a:pt x="111241" y="1937"/>
                  </a:lnTo>
                  <a:lnTo>
                    <a:pt x="118416" y="7214"/>
                  </a:lnTo>
                  <a:lnTo>
                    <a:pt x="123306" y="15023"/>
                  </a:lnTo>
                  <a:lnTo>
                    <a:pt x="124679" y="21693"/>
                  </a:lnTo>
                  <a:lnTo>
                    <a:pt x="33506" y="21693"/>
                  </a:lnTo>
                  <a:lnTo>
                    <a:pt x="27795" y="27833"/>
                  </a:lnTo>
                  <a:lnTo>
                    <a:pt x="27795" y="154721"/>
                  </a:lnTo>
                  <a:lnTo>
                    <a:pt x="33126" y="158405"/>
                  </a:lnTo>
                  <a:lnTo>
                    <a:pt x="40360" y="160861"/>
                  </a:lnTo>
                  <a:lnTo>
                    <a:pt x="84909" y="176824"/>
                  </a:lnTo>
                  <a:lnTo>
                    <a:pt x="94428" y="180508"/>
                  </a:lnTo>
                  <a:lnTo>
                    <a:pt x="125269" y="180508"/>
                  </a:lnTo>
                  <a:lnTo>
                    <a:pt x="125269" y="181327"/>
                  </a:lnTo>
                  <a:lnTo>
                    <a:pt x="124163" y="191726"/>
                  </a:lnTo>
                  <a:lnTo>
                    <a:pt x="120415" y="200974"/>
                  </a:lnTo>
                  <a:lnTo>
                    <a:pt x="113383" y="206538"/>
                  </a:lnTo>
                  <a:close/>
                </a:path>
                <a:path w="125729" h="207010">
                  <a:moveTo>
                    <a:pt x="125269" y="180508"/>
                  </a:moveTo>
                  <a:lnTo>
                    <a:pt x="94428" y="180508"/>
                  </a:lnTo>
                  <a:lnTo>
                    <a:pt x="97474" y="170684"/>
                  </a:lnTo>
                  <a:lnTo>
                    <a:pt x="97474" y="27833"/>
                  </a:lnTo>
                  <a:lnTo>
                    <a:pt x="91763" y="21693"/>
                  </a:lnTo>
                  <a:lnTo>
                    <a:pt x="124679" y="21693"/>
                  </a:lnTo>
                  <a:lnTo>
                    <a:pt x="125269" y="24558"/>
                  </a:lnTo>
                  <a:lnTo>
                    <a:pt x="125269" y="180508"/>
                  </a:lnTo>
                  <a:close/>
                </a:path>
              </a:pathLst>
            </a:custGeom>
            <a:solidFill>
              <a:srgbClr val="2A8B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3" name="object 183"/>
            <p:cNvSpPr/>
            <p:nvPr/>
          </p:nvSpPr>
          <p:spPr>
            <a:xfrm>
              <a:off x="4023961" y="6095435"/>
              <a:ext cx="125730" cy="219710"/>
            </a:xfrm>
            <a:custGeom>
              <a:avLst/>
              <a:gdLst/>
              <a:ahLst/>
              <a:cxnLst/>
              <a:rect l="l" t="t" r="r" b="b"/>
              <a:pathLst>
                <a:path w="125729" h="219710">
                  <a:moveTo>
                    <a:pt x="102424" y="0"/>
                  </a:moveTo>
                  <a:lnTo>
                    <a:pt x="22845" y="0"/>
                  </a:lnTo>
                  <a:lnTo>
                    <a:pt x="13975" y="1937"/>
                  </a:lnTo>
                  <a:lnTo>
                    <a:pt x="6710" y="7214"/>
                  </a:lnTo>
                  <a:lnTo>
                    <a:pt x="1802" y="15023"/>
                  </a:lnTo>
                  <a:lnTo>
                    <a:pt x="0" y="24558"/>
                  </a:lnTo>
                  <a:lnTo>
                    <a:pt x="0" y="166182"/>
                  </a:lnTo>
                  <a:lnTo>
                    <a:pt x="102424" y="218984"/>
                  </a:lnTo>
                  <a:lnTo>
                    <a:pt x="113383" y="219636"/>
                  </a:lnTo>
                  <a:lnTo>
                    <a:pt x="120415" y="214072"/>
                  </a:lnTo>
                  <a:lnTo>
                    <a:pt x="124163" y="204824"/>
                  </a:lnTo>
                  <a:lnTo>
                    <a:pt x="125269" y="194425"/>
                  </a:lnTo>
                  <a:lnTo>
                    <a:pt x="125269" y="24558"/>
                  </a:lnTo>
                  <a:lnTo>
                    <a:pt x="123306" y="15023"/>
                  </a:lnTo>
                  <a:lnTo>
                    <a:pt x="118416" y="7214"/>
                  </a:lnTo>
                  <a:lnTo>
                    <a:pt x="111241" y="1937"/>
                  </a:lnTo>
                  <a:lnTo>
                    <a:pt x="102424" y="0"/>
                  </a:lnTo>
                  <a:close/>
                </a:path>
                <a:path w="125729" h="219710">
                  <a:moveTo>
                    <a:pt x="97474" y="163317"/>
                  </a:moveTo>
                  <a:lnTo>
                    <a:pt x="97474" y="170684"/>
                  </a:lnTo>
                  <a:lnTo>
                    <a:pt x="94428" y="180508"/>
                  </a:lnTo>
                  <a:lnTo>
                    <a:pt x="84909" y="176824"/>
                  </a:lnTo>
                  <a:lnTo>
                    <a:pt x="40360" y="160861"/>
                  </a:lnTo>
                  <a:lnTo>
                    <a:pt x="33126" y="158405"/>
                  </a:lnTo>
                  <a:lnTo>
                    <a:pt x="27795" y="154721"/>
                  </a:lnTo>
                  <a:lnTo>
                    <a:pt x="27795" y="147353"/>
                  </a:lnTo>
                  <a:lnTo>
                    <a:pt x="27795" y="48299"/>
                  </a:lnTo>
                  <a:lnTo>
                    <a:pt x="27795" y="40931"/>
                  </a:lnTo>
                  <a:lnTo>
                    <a:pt x="33506" y="34791"/>
                  </a:lnTo>
                  <a:lnTo>
                    <a:pt x="40360" y="34791"/>
                  </a:lnTo>
                  <a:lnTo>
                    <a:pt x="84909" y="34791"/>
                  </a:lnTo>
                  <a:lnTo>
                    <a:pt x="91763" y="34791"/>
                  </a:lnTo>
                  <a:lnTo>
                    <a:pt x="97474" y="40931"/>
                  </a:lnTo>
                  <a:lnTo>
                    <a:pt x="97474" y="48299"/>
                  </a:lnTo>
                  <a:lnTo>
                    <a:pt x="97474" y="163317"/>
                  </a:lnTo>
                  <a:close/>
                </a:path>
              </a:pathLst>
            </a:custGeom>
            <a:ln w="11851">
              <a:solidFill>
                <a:srgbClr val="3336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4" name="object 184"/>
            <p:cNvSpPr/>
            <p:nvPr/>
          </p:nvSpPr>
          <p:spPr>
            <a:xfrm>
              <a:off x="4124481" y="6156015"/>
              <a:ext cx="24130" cy="0"/>
            </a:xfrm>
            <a:custGeom>
              <a:avLst/>
              <a:gdLst/>
              <a:ahLst/>
              <a:cxnLst/>
              <a:rect l="l" t="t" r="r" b="b"/>
              <a:pathLst>
                <a:path w="24129">
                  <a:moveTo>
                    <a:pt x="0" y="0"/>
                  </a:moveTo>
                  <a:lnTo>
                    <a:pt x="23607" y="0"/>
                  </a:lnTo>
                </a:path>
              </a:pathLst>
            </a:custGeom>
            <a:ln w="12279">
              <a:solidFill>
                <a:srgbClr val="3336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5" name="object 185"/>
            <p:cNvSpPr/>
            <p:nvPr/>
          </p:nvSpPr>
          <p:spPr>
            <a:xfrm>
              <a:off x="4124481" y="6182620"/>
              <a:ext cx="24130" cy="0"/>
            </a:xfrm>
            <a:custGeom>
              <a:avLst/>
              <a:gdLst/>
              <a:ahLst/>
              <a:cxnLst/>
              <a:rect l="l" t="t" r="r" b="b"/>
              <a:pathLst>
                <a:path w="24129">
                  <a:moveTo>
                    <a:pt x="0" y="0"/>
                  </a:moveTo>
                  <a:lnTo>
                    <a:pt x="23607" y="0"/>
                  </a:lnTo>
                </a:path>
              </a:pathLst>
            </a:custGeom>
            <a:ln w="12279">
              <a:solidFill>
                <a:srgbClr val="3336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6" name="object 186"/>
            <p:cNvSpPr/>
            <p:nvPr/>
          </p:nvSpPr>
          <p:spPr>
            <a:xfrm>
              <a:off x="4124481" y="6208816"/>
              <a:ext cx="24130" cy="0"/>
            </a:xfrm>
            <a:custGeom>
              <a:avLst/>
              <a:gdLst/>
              <a:ahLst/>
              <a:cxnLst/>
              <a:rect l="l" t="t" r="r" b="b"/>
              <a:pathLst>
                <a:path w="24129">
                  <a:moveTo>
                    <a:pt x="0" y="0"/>
                  </a:moveTo>
                  <a:lnTo>
                    <a:pt x="23607" y="0"/>
                  </a:lnTo>
                </a:path>
              </a:pathLst>
            </a:custGeom>
            <a:ln w="12279">
              <a:solidFill>
                <a:srgbClr val="3336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7" name="object 187"/>
            <p:cNvSpPr/>
            <p:nvPr/>
          </p:nvSpPr>
          <p:spPr>
            <a:xfrm>
              <a:off x="4124481" y="6235422"/>
              <a:ext cx="24130" cy="0"/>
            </a:xfrm>
            <a:custGeom>
              <a:avLst/>
              <a:gdLst/>
              <a:ahLst/>
              <a:cxnLst/>
              <a:rect l="l" t="t" r="r" b="b"/>
              <a:pathLst>
                <a:path w="24129">
                  <a:moveTo>
                    <a:pt x="0" y="0"/>
                  </a:moveTo>
                  <a:lnTo>
                    <a:pt x="23607" y="0"/>
                  </a:lnTo>
                </a:path>
              </a:pathLst>
            </a:custGeom>
            <a:ln w="12279">
              <a:solidFill>
                <a:srgbClr val="3336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8" name="object 188"/>
            <p:cNvSpPr/>
            <p:nvPr/>
          </p:nvSpPr>
          <p:spPr>
            <a:xfrm>
              <a:off x="4124481" y="6262027"/>
              <a:ext cx="24130" cy="0"/>
            </a:xfrm>
            <a:custGeom>
              <a:avLst/>
              <a:gdLst/>
              <a:ahLst/>
              <a:cxnLst/>
              <a:rect l="l" t="t" r="r" b="b"/>
              <a:pathLst>
                <a:path w="24129">
                  <a:moveTo>
                    <a:pt x="0" y="0"/>
                  </a:moveTo>
                  <a:lnTo>
                    <a:pt x="23607" y="0"/>
                  </a:lnTo>
                </a:path>
              </a:pathLst>
            </a:custGeom>
            <a:ln w="12279">
              <a:solidFill>
                <a:srgbClr val="3336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9" name="object 189"/>
            <p:cNvSpPr/>
            <p:nvPr/>
          </p:nvSpPr>
          <p:spPr>
            <a:xfrm>
              <a:off x="3682420" y="6303368"/>
              <a:ext cx="163195" cy="0"/>
            </a:xfrm>
            <a:custGeom>
              <a:avLst/>
              <a:gdLst/>
              <a:ahLst/>
              <a:cxnLst/>
              <a:rect l="l" t="t" r="r" b="b"/>
              <a:pathLst>
                <a:path w="163195">
                  <a:moveTo>
                    <a:pt x="0" y="0"/>
                  </a:moveTo>
                  <a:lnTo>
                    <a:pt x="162965" y="0"/>
                  </a:lnTo>
                </a:path>
              </a:pathLst>
            </a:custGeom>
            <a:ln w="12279">
              <a:solidFill>
                <a:srgbClr val="3336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0" name="object 190"/>
            <p:cNvSpPr/>
            <p:nvPr/>
          </p:nvSpPr>
          <p:spPr>
            <a:xfrm>
              <a:off x="3872419" y="6303368"/>
              <a:ext cx="15240" cy="0"/>
            </a:xfrm>
            <a:custGeom>
              <a:avLst/>
              <a:gdLst/>
              <a:ahLst/>
              <a:cxnLst/>
              <a:rect l="l" t="t" r="r" b="b"/>
              <a:pathLst>
                <a:path w="15239">
                  <a:moveTo>
                    <a:pt x="0" y="0"/>
                  </a:moveTo>
                  <a:lnTo>
                    <a:pt x="14849" y="0"/>
                  </a:lnTo>
                </a:path>
              </a:pathLst>
            </a:custGeom>
            <a:ln w="12279">
              <a:solidFill>
                <a:srgbClr val="3336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1" name="object 191"/>
            <p:cNvSpPr/>
            <p:nvPr/>
          </p:nvSpPr>
          <p:spPr>
            <a:xfrm>
              <a:off x="3918491" y="6303368"/>
              <a:ext cx="1270" cy="0"/>
            </a:xfrm>
            <a:custGeom>
              <a:avLst/>
              <a:gdLst/>
              <a:ahLst/>
              <a:cxnLst/>
              <a:rect l="l" t="t" r="r" b="b"/>
              <a:pathLst>
                <a:path w="1270">
                  <a:moveTo>
                    <a:pt x="761" y="0"/>
                  </a:moveTo>
                  <a:lnTo>
                    <a:pt x="0" y="0"/>
                  </a:lnTo>
                </a:path>
              </a:pathLst>
            </a:custGeom>
            <a:ln w="12279">
              <a:solidFill>
                <a:srgbClr val="3336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2" name="object 192"/>
            <p:cNvSpPr/>
            <p:nvPr/>
          </p:nvSpPr>
          <p:spPr>
            <a:xfrm>
              <a:off x="3744483" y="6341434"/>
              <a:ext cx="163195" cy="0"/>
            </a:xfrm>
            <a:custGeom>
              <a:avLst/>
              <a:gdLst/>
              <a:ahLst/>
              <a:cxnLst/>
              <a:rect l="l" t="t" r="r" b="b"/>
              <a:pathLst>
                <a:path w="163195">
                  <a:moveTo>
                    <a:pt x="0" y="0"/>
                  </a:moveTo>
                  <a:lnTo>
                    <a:pt x="162584" y="0"/>
                  </a:lnTo>
                </a:path>
              </a:pathLst>
            </a:custGeom>
            <a:ln w="12279">
              <a:solidFill>
                <a:srgbClr val="3336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3" name="object 193"/>
            <p:cNvSpPr/>
            <p:nvPr/>
          </p:nvSpPr>
          <p:spPr>
            <a:xfrm>
              <a:off x="3934102" y="6341434"/>
              <a:ext cx="15240" cy="0"/>
            </a:xfrm>
            <a:custGeom>
              <a:avLst/>
              <a:gdLst/>
              <a:ahLst/>
              <a:cxnLst/>
              <a:rect l="l" t="t" r="r" b="b"/>
              <a:pathLst>
                <a:path w="15239">
                  <a:moveTo>
                    <a:pt x="0" y="0"/>
                  </a:moveTo>
                  <a:lnTo>
                    <a:pt x="14849" y="0"/>
                  </a:lnTo>
                </a:path>
              </a:pathLst>
            </a:custGeom>
            <a:ln w="12279">
              <a:solidFill>
                <a:srgbClr val="3336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4" name="object 194"/>
            <p:cNvSpPr/>
            <p:nvPr/>
          </p:nvSpPr>
          <p:spPr>
            <a:xfrm>
              <a:off x="3980174" y="6341434"/>
              <a:ext cx="1270" cy="0"/>
            </a:xfrm>
            <a:custGeom>
              <a:avLst/>
              <a:gdLst/>
              <a:ahLst/>
              <a:cxnLst/>
              <a:rect l="l" t="t" r="r" b="b"/>
              <a:pathLst>
                <a:path w="1270">
                  <a:moveTo>
                    <a:pt x="761" y="0"/>
                  </a:moveTo>
                  <a:lnTo>
                    <a:pt x="0" y="0"/>
                  </a:lnTo>
                </a:path>
              </a:pathLst>
            </a:custGeom>
            <a:ln w="12279">
              <a:solidFill>
                <a:srgbClr val="3336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5" name="object 195"/>
            <p:cNvSpPr/>
            <p:nvPr/>
          </p:nvSpPr>
          <p:spPr>
            <a:xfrm>
              <a:off x="3806166" y="6379910"/>
              <a:ext cx="163195" cy="0"/>
            </a:xfrm>
            <a:custGeom>
              <a:avLst/>
              <a:gdLst/>
              <a:ahLst/>
              <a:cxnLst/>
              <a:rect l="l" t="t" r="r" b="b"/>
              <a:pathLst>
                <a:path w="163195">
                  <a:moveTo>
                    <a:pt x="0" y="0"/>
                  </a:moveTo>
                  <a:lnTo>
                    <a:pt x="162965" y="0"/>
                  </a:lnTo>
                </a:path>
              </a:pathLst>
            </a:custGeom>
            <a:ln w="12279">
              <a:solidFill>
                <a:srgbClr val="3336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6" name="object 196"/>
            <p:cNvSpPr/>
            <p:nvPr/>
          </p:nvSpPr>
          <p:spPr>
            <a:xfrm>
              <a:off x="3996165" y="6379910"/>
              <a:ext cx="15240" cy="0"/>
            </a:xfrm>
            <a:custGeom>
              <a:avLst/>
              <a:gdLst/>
              <a:ahLst/>
              <a:cxnLst/>
              <a:rect l="l" t="t" r="r" b="b"/>
              <a:pathLst>
                <a:path w="15239">
                  <a:moveTo>
                    <a:pt x="0" y="0"/>
                  </a:moveTo>
                  <a:lnTo>
                    <a:pt x="14849" y="0"/>
                  </a:lnTo>
                </a:path>
              </a:pathLst>
            </a:custGeom>
            <a:ln w="12279">
              <a:solidFill>
                <a:srgbClr val="3336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7" name="object 197"/>
            <p:cNvSpPr/>
            <p:nvPr/>
          </p:nvSpPr>
          <p:spPr>
            <a:xfrm>
              <a:off x="4042237" y="6379910"/>
              <a:ext cx="1270" cy="0"/>
            </a:xfrm>
            <a:custGeom>
              <a:avLst/>
              <a:gdLst/>
              <a:ahLst/>
              <a:cxnLst/>
              <a:rect l="l" t="t" r="r" b="b"/>
              <a:pathLst>
                <a:path w="1270">
                  <a:moveTo>
                    <a:pt x="761" y="0"/>
                  </a:moveTo>
                  <a:lnTo>
                    <a:pt x="0" y="0"/>
                  </a:lnTo>
                </a:path>
              </a:pathLst>
            </a:custGeom>
            <a:ln w="12279">
              <a:solidFill>
                <a:srgbClr val="33363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8" name="object 198"/>
            <p:cNvPicPr/>
            <p:nvPr/>
          </p:nvPicPr>
          <p:blipFill>
            <a:blip r:embed="rId50" cstate="print"/>
            <a:stretch>
              <a:fillRect/>
            </a:stretch>
          </p:blipFill>
          <p:spPr>
            <a:xfrm>
              <a:off x="2738802" y="4666778"/>
              <a:ext cx="297753" cy="116512"/>
            </a:xfrm>
            <a:prstGeom prst="rect">
              <a:avLst/>
            </a:prstGeom>
          </p:spPr>
        </p:pic>
        <p:sp>
          <p:nvSpPr>
            <p:cNvPr id="199" name="object 199"/>
            <p:cNvSpPr/>
            <p:nvPr/>
          </p:nvSpPr>
          <p:spPr>
            <a:xfrm>
              <a:off x="2661127" y="4407862"/>
              <a:ext cx="375920" cy="297815"/>
            </a:xfrm>
            <a:custGeom>
              <a:avLst/>
              <a:gdLst/>
              <a:ahLst/>
              <a:cxnLst/>
              <a:rect l="l" t="t" r="r" b="b"/>
              <a:pathLst>
                <a:path w="375919" h="297814">
                  <a:moveTo>
                    <a:pt x="0" y="297753"/>
                  </a:moveTo>
                  <a:lnTo>
                    <a:pt x="0" y="25891"/>
                  </a:lnTo>
                  <a:lnTo>
                    <a:pt x="2034" y="15813"/>
                  </a:lnTo>
                  <a:lnTo>
                    <a:pt x="7583" y="7583"/>
                  </a:lnTo>
                  <a:lnTo>
                    <a:pt x="15813" y="2034"/>
                  </a:lnTo>
                  <a:lnTo>
                    <a:pt x="25891" y="0"/>
                  </a:lnTo>
                  <a:lnTo>
                    <a:pt x="349537" y="0"/>
                  </a:lnTo>
                  <a:lnTo>
                    <a:pt x="359615" y="2034"/>
                  </a:lnTo>
                  <a:lnTo>
                    <a:pt x="367845" y="7583"/>
                  </a:lnTo>
                  <a:lnTo>
                    <a:pt x="373394" y="15813"/>
                  </a:lnTo>
                  <a:lnTo>
                    <a:pt x="375428" y="25891"/>
                  </a:lnTo>
                  <a:lnTo>
                    <a:pt x="375428" y="258916"/>
                  </a:lnTo>
                  <a:lnTo>
                    <a:pt x="144993" y="258916"/>
                  </a:lnTo>
                  <a:lnTo>
                    <a:pt x="0" y="297753"/>
                  </a:lnTo>
                  <a:close/>
                </a:path>
              </a:pathLst>
            </a:custGeom>
            <a:solidFill>
              <a:srgbClr val="ECF0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0" name="object 200"/>
            <p:cNvSpPr/>
            <p:nvPr/>
          </p:nvSpPr>
          <p:spPr>
            <a:xfrm>
              <a:off x="2661127" y="4407862"/>
              <a:ext cx="375920" cy="52069"/>
            </a:xfrm>
            <a:custGeom>
              <a:avLst/>
              <a:gdLst/>
              <a:ahLst/>
              <a:cxnLst/>
              <a:rect l="l" t="t" r="r" b="b"/>
              <a:pathLst>
                <a:path w="375919" h="52070">
                  <a:moveTo>
                    <a:pt x="375428" y="51783"/>
                  </a:moveTo>
                  <a:lnTo>
                    <a:pt x="0" y="51783"/>
                  </a:lnTo>
                  <a:lnTo>
                    <a:pt x="0" y="25891"/>
                  </a:lnTo>
                  <a:lnTo>
                    <a:pt x="2034" y="15813"/>
                  </a:lnTo>
                  <a:lnTo>
                    <a:pt x="7583" y="7583"/>
                  </a:lnTo>
                  <a:lnTo>
                    <a:pt x="15813" y="2034"/>
                  </a:lnTo>
                  <a:lnTo>
                    <a:pt x="25891" y="0"/>
                  </a:lnTo>
                  <a:lnTo>
                    <a:pt x="349537" y="0"/>
                  </a:lnTo>
                  <a:lnTo>
                    <a:pt x="359615" y="2034"/>
                  </a:lnTo>
                  <a:lnTo>
                    <a:pt x="367845" y="7583"/>
                  </a:lnTo>
                  <a:lnTo>
                    <a:pt x="373394" y="15813"/>
                  </a:lnTo>
                  <a:lnTo>
                    <a:pt x="375428" y="25891"/>
                  </a:lnTo>
                  <a:lnTo>
                    <a:pt x="375428" y="51783"/>
                  </a:lnTo>
                  <a:close/>
                </a:path>
              </a:pathLst>
            </a:custGeom>
            <a:solidFill>
              <a:srgbClr val="3B97D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1" name="object 201"/>
            <p:cNvSpPr/>
            <p:nvPr/>
          </p:nvSpPr>
          <p:spPr>
            <a:xfrm>
              <a:off x="2687019" y="4427280"/>
              <a:ext cx="13335" cy="13335"/>
            </a:xfrm>
            <a:custGeom>
              <a:avLst/>
              <a:gdLst/>
              <a:ahLst/>
              <a:cxnLst/>
              <a:rect l="l" t="t" r="r" b="b"/>
              <a:pathLst>
                <a:path w="13335" h="13335">
                  <a:moveTo>
                    <a:pt x="10045" y="12945"/>
                  </a:moveTo>
                  <a:lnTo>
                    <a:pt x="2899" y="12945"/>
                  </a:lnTo>
                  <a:lnTo>
                    <a:pt x="0" y="10045"/>
                  </a:lnTo>
                  <a:lnTo>
                    <a:pt x="0" y="2899"/>
                  </a:lnTo>
                  <a:lnTo>
                    <a:pt x="2899" y="0"/>
                  </a:lnTo>
                  <a:lnTo>
                    <a:pt x="10045" y="0"/>
                  </a:lnTo>
                  <a:lnTo>
                    <a:pt x="12945" y="2899"/>
                  </a:lnTo>
                  <a:lnTo>
                    <a:pt x="12945" y="6472"/>
                  </a:lnTo>
                  <a:lnTo>
                    <a:pt x="12945" y="10045"/>
                  </a:lnTo>
                  <a:lnTo>
                    <a:pt x="10045" y="12945"/>
                  </a:lnTo>
                  <a:close/>
                </a:path>
              </a:pathLst>
            </a:custGeom>
            <a:solidFill>
              <a:srgbClr val="E64C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2" name="object 202"/>
            <p:cNvSpPr/>
            <p:nvPr/>
          </p:nvSpPr>
          <p:spPr>
            <a:xfrm>
              <a:off x="2712911" y="4427280"/>
              <a:ext cx="13335" cy="13335"/>
            </a:xfrm>
            <a:custGeom>
              <a:avLst/>
              <a:gdLst/>
              <a:ahLst/>
              <a:cxnLst/>
              <a:rect l="l" t="t" r="r" b="b"/>
              <a:pathLst>
                <a:path w="13335" h="13335">
                  <a:moveTo>
                    <a:pt x="10045" y="12945"/>
                  </a:moveTo>
                  <a:lnTo>
                    <a:pt x="2899" y="12945"/>
                  </a:lnTo>
                  <a:lnTo>
                    <a:pt x="0" y="10045"/>
                  </a:lnTo>
                  <a:lnTo>
                    <a:pt x="0" y="2899"/>
                  </a:lnTo>
                  <a:lnTo>
                    <a:pt x="2899" y="0"/>
                  </a:lnTo>
                  <a:lnTo>
                    <a:pt x="10045" y="0"/>
                  </a:lnTo>
                  <a:lnTo>
                    <a:pt x="12945" y="2899"/>
                  </a:lnTo>
                  <a:lnTo>
                    <a:pt x="12945" y="6472"/>
                  </a:lnTo>
                  <a:lnTo>
                    <a:pt x="12945" y="10045"/>
                  </a:lnTo>
                  <a:lnTo>
                    <a:pt x="10045" y="12945"/>
                  </a:lnTo>
                  <a:close/>
                </a:path>
              </a:pathLst>
            </a:custGeom>
            <a:solidFill>
              <a:srgbClr val="F0C41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3" name="object 203"/>
            <p:cNvSpPr/>
            <p:nvPr/>
          </p:nvSpPr>
          <p:spPr>
            <a:xfrm>
              <a:off x="2738802" y="4427280"/>
              <a:ext cx="13335" cy="13335"/>
            </a:xfrm>
            <a:custGeom>
              <a:avLst/>
              <a:gdLst/>
              <a:ahLst/>
              <a:cxnLst/>
              <a:rect l="l" t="t" r="r" b="b"/>
              <a:pathLst>
                <a:path w="13335" h="13335">
                  <a:moveTo>
                    <a:pt x="10045" y="12945"/>
                  </a:moveTo>
                  <a:lnTo>
                    <a:pt x="2899" y="12945"/>
                  </a:lnTo>
                  <a:lnTo>
                    <a:pt x="0" y="10045"/>
                  </a:lnTo>
                  <a:lnTo>
                    <a:pt x="0" y="2899"/>
                  </a:lnTo>
                  <a:lnTo>
                    <a:pt x="2899" y="0"/>
                  </a:lnTo>
                  <a:lnTo>
                    <a:pt x="10045" y="0"/>
                  </a:lnTo>
                  <a:lnTo>
                    <a:pt x="12945" y="2899"/>
                  </a:lnTo>
                  <a:lnTo>
                    <a:pt x="12945" y="6472"/>
                  </a:lnTo>
                  <a:lnTo>
                    <a:pt x="12945" y="10045"/>
                  </a:lnTo>
                  <a:lnTo>
                    <a:pt x="10045" y="12945"/>
                  </a:lnTo>
                  <a:close/>
                </a:path>
              </a:pathLst>
            </a:custGeom>
            <a:solidFill>
              <a:srgbClr val="65DDB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4" name="object 204"/>
            <p:cNvSpPr/>
            <p:nvPr/>
          </p:nvSpPr>
          <p:spPr>
            <a:xfrm>
              <a:off x="2822972" y="4485558"/>
              <a:ext cx="181610" cy="156210"/>
            </a:xfrm>
            <a:custGeom>
              <a:avLst/>
              <a:gdLst/>
              <a:ahLst/>
              <a:cxnLst/>
              <a:rect l="l" t="t" r="r" b="b"/>
              <a:pathLst>
                <a:path w="181610" h="156210">
                  <a:moveTo>
                    <a:pt x="149557" y="155741"/>
                  </a:moveTo>
                  <a:lnTo>
                    <a:pt x="146933" y="155505"/>
                  </a:lnTo>
                  <a:lnTo>
                    <a:pt x="103545" y="122963"/>
                  </a:lnTo>
                  <a:lnTo>
                    <a:pt x="5783" y="122942"/>
                  </a:lnTo>
                  <a:lnTo>
                    <a:pt x="0" y="117159"/>
                  </a:lnTo>
                  <a:lnTo>
                    <a:pt x="0" y="5783"/>
                  </a:lnTo>
                  <a:lnTo>
                    <a:pt x="5783" y="0"/>
                  </a:lnTo>
                  <a:lnTo>
                    <a:pt x="175415" y="0"/>
                  </a:lnTo>
                  <a:lnTo>
                    <a:pt x="181198" y="5783"/>
                  </a:lnTo>
                  <a:lnTo>
                    <a:pt x="181220" y="12924"/>
                  </a:lnTo>
                  <a:lnTo>
                    <a:pt x="181198" y="117159"/>
                  </a:lnTo>
                  <a:lnTo>
                    <a:pt x="175415" y="122942"/>
                  </a:lnTo>
                  <a:lnTo>
                    <a:pt x="155328" y="122963"/>
                  </a:lnTo>
                  <a:lnTo>
                    <a:pt x="155328" y="151307"/>
                  </a:lnTo>
                  <a:lnTo>
                    <a:pt x="153943" y="153548"/>
                  </a:lnTo>
                  <a:lnTo>
                    <a:pt x="149557" y="155741"/>
                  </a:lnTo>
                  <a:close/>
                </a:path>
              </a:pathLst>
            </a:custGeom>
            <a:solidFill>
              <a:srgbClr val="F0C41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5" name="object 205"/>
            <p:cNvSpPr/>
            <p:nvPr/>
          </p:nvSpPr>
          <p:spPr>
            <a:xfrm>
              <a:off x="2861779" y="4511432"/>
              <a:ext cx="104139" cy="39370"/>
            </a:xfrm>
            <a:custGeom>
              <a:avLst/>
              <a:gdLst/>
              <a:ahLst/>
              <a:cxnLst/>
              <a:rect l="l" t="t" r="r" b="b"/>
              <a:pathLst>
                <a:path w="104139" h="39370">
                  <a:moveTo>
                    <a:pt x="38836" y="19418"/>
                  </a:moveTo>
                  <a:lnTo>
                    <a:pt x="37312" y="11861"/>
                  </a:lnTo>
                  <a:lnTo>
                    <a:pt x="33147" y="5689"/>
                  </a:lnTo>
                  <a:lnTo>
                    <a:pt x="26974" y="1524"/>
                  </a:lnTo>
                  <a:lnTo>
                    <a:pt x="19418" y="0"/>
                  </a:lnTo>
                  <a:lnTo>
                    <a:pt x="11861" y="1524"/>
                  </a:lnTo>
                  <a:lnTo>
                    <a:pt x="5689" y="5689"/>
                  </a:lnTo>
                  <a:lnTo>
                    <a:pt x="1524" y="11861"/>
                  </a:lnTo>
                  <a:lnTo>
                    <a:pt x="0" y="19418"/>
                  </a:lnTo>
                  <a:lnTo>
                    <a:pt x="1524" y="26974"/>
                  </a:lnTo>
                  <a:lnTo>
                    <a:pt x="5689" y="33147"/>
                  </a:lnTo>
                  <a:lnTo>
                    <a:pt x="11861" y="37312"/>
                  </a:lnTo>
                  <a:lnTo>
                    <a:pt x="19418" y="38836"/>
                  </a:lnTo>
                  <a:lnTo>
                    <a:pt x="26974" y="37312"/>
                  </a:lnTo>
                  <a:lnTo>
                    <a:pt x="33147" y="33147"/>
                  </a:lnTo>
                  <a:lnTo>
                    <a:pt x="37312" y="26974"/>
                  </a:lnTo>
                  <a:lnTo>
                    <a:pt x="38836" y="19418"/>
                  </a:lnTo>
                  <a:close/>
                </a:path>
                <a:path w="104139" h="39370">
                  <a:moveTo>
                    <a:pt x="103568" y="19418"/>
                  </a:moveTo>
                  <a:lnTo>
                    <a:pt x="102044" y="11861"/>
                  </a:lnTo>
                  <a:lnTo>
                    <a:pt x="97878" y="5689"/>
                  </a:lnTo>
                  <a:lnTo>
                    <a:pt x="91706" y="1524"/>
                  </a:lnTo>
                  <a:lnTo>
                    <a:pt x="84150" y="0"/>
                  </a:lnTo>
                  <a:lnTo>
                    <a:pt x="76593" y="1524"/>
                  </a:lnTo>
                  <a:lnTo>
                    <a:pt x="70421" y="5689"/>
                  </a:lnTo>
                  <a:lnTo>
                    <a:pt x="66255" y="11861"/>
                  </a:lnTo>
                  <a:lnTo>
                    <a:pt x="64731" y="19418"/>
                  </a:lnTo>
                  <a:lnTo>
                    <a:pt x="66255" y="26974"/>
                  </a:lnTo>
                  <a:lnTo>
                    <a:pt x="70421" y="33147"/>
                  </a:lnTo>
                  <a:lnTo>
                    <a:pt x="76593" y="37312"/>
                  </a:lnTo>
                  <a:lnTo>
                    <a:pt x="84150" y="38836"/>
                  </a:lnTo>
                  <a:lnTo>
                    <a:pt x="91706" y="37312"/>
                  </a:lnTo>
                  <a:lnTo>
                    <a:pt x="97878" y="33147"/>
                  </a:lnTo>
                  <a:lnTo>
                    <a:pt x="102044" y="26974"/>
                  </a:lnTo>
                  <a:lnTo>
                    <a:pt x="103568" y="19418"/>
                  </a:lnTo>
                  <a:close/>
                </a:path>
              </a:pathLst>
            </a:custGeom>
            <a:solidFill>
              <a:srgbClr val="ECF0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6" name="object 206"/>
            <p:cNvSpPr/>
            <p:nvPr/>
          </p:nvSpPr>
          <p:spPr>
            <a:xfrm>
              <a:off x="2894152" y="4556739"/>
              <a:ext cx="39370" cy="26034"/>
            </a:xfrm>
            <a:custGeom>
              <a:avLst/>
              <a:gdLst/>
              <a:ahLst/>
              <a:cxnLst/>
              <a:rect l="l" t="t" r="r" b="b"/>
              <a:pathLst>
                <a:path w="39369" h="26035">
                  <a:moveTo>
                    <a:pt x="38837" y="25891"/>
                  </a:moveTo>
                  <a:lnTo>
                    <a:pt x="0" y="25891"/>
                  </a:lnTo>
                  <a:lnTo>
                    <a:pt x="0" y="19418"/>
                  </a:lnTo>
                  <a:lnTo>
                    <a:pt x="1525" y="11859"/>
                  </a:lnTo>
                  <a:lnTo>
                    <a:pt x="5687" y="5687"/>
                  </a:lnTo>
                  <a:lnTo>
                    <a:pt x="11859" y="1525"/>
                  </a:lnTo>
                  <a:lnTo>
                    <a:pt x="19418" y="0"/>
                  </a:lnTo>
                  <a:lnTo>
                    <a:pt x="26977" y="1525"/>
                  </a:lnTo>
                  <a:lnTo>
                    <a:pt x="33149" y="5687"/>
                  </a:lnTo>
                  <a:lnTo>
                    <a:pt x="37311" y="11859"/>
                  </a:lnTo>
                  <a:lnTo>
                    <a:pt x="38837" y="19418"/>
                  </a:lnTo>
                  <a:lnTo>
                    <a:pt x="38837" y="25891"/>
                  </a:lnTo>
                  <a:close/>
                </a:path>
              </a:pathLst>
            </a:custGeom>
            <a:solidFill>
              <a:srgbClr val="802D4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7" name="object 207"/>
            <p:cNvSpPr/>
            <p:nvPr/>
          </p:nvSpPr>
          <p:spPr>
            <a:xfrm>
              <a:off x="2680538" y="4479073"/>
              <a:ext cx="52069" cy="116839"/>
            </a:xfrm>
            <a:custGeom>
              <a:avLst/>
              <a:gdLst/>
              <a:ahLst/>
              <a:cxnLst/>
              <a:rect l="l" t="t" r="r" b="b"/>
              <a:pathLst>
                <a:path w="52069" h="116839">
                  <a:moveTo>
                    <a:pt x="51790" y="106464"/>
                  </a:moveTo>
                  <a:lnTo>
                    <a:pt x="48882" y="103568"/>
                  </a:lnTo>
                  <a:lnTo>
                    <a:pt x="2895" y="103568"/>
                  </a:lnTo>
                  <a:lnTo>
                    <a:pt x="0" y="106464"/>
                  </a:lnTo>
                  <a:lnTo>
                    <a:pt x="0" y="113614"/>
                  </a:lnTo>
                  <a:lnTo>
                    <a:pt x="2895" y="116509"/>
                  </a:lnTo>
                  <a:lnTo>
                    <a:pt x="45313" y="116509"/>
                  </a:lnTo>
                  <a:lnTo>
                    <a:pt x="48882" y="116509"/>
                  </a:lnTo>
                  <a:lnTo>
                    <a:pt x="51790" y="113614"/>
                  </a:lnTo>
                  <a:lnTo>
                    <a:pt x="51790" y="106464"/>
                  </a:lnTo>
                  <a:close/>
                </a:path>
                <a:path w="52069" h="116839">
                  <a:moveTo>
                    <a:pt x="51790" y="80568"/>
                  </a:moveTo>
                  <a:lnTo>
                    <a:pt x="48882" y="77673"/>
                  </a:lnTo>
                  <a:lnTo>
                    <a:pt x="2895" y="77673"/>
                  </a:lnTo>
                  <a:lnTo>
                    <a:pt x="0" y="80568"/>
                  </a:lnTo>
                  <a:lnTo>
                    <a:pt x="0" y="87718"/>
                  </a:lnTo>
                  <a:lnTo>
                    <a:pt x="2895" y="90614"/>
                  </a:lnTo>
                  <a:lnTo>
                    <a:pt x="45313" y="90614"/>
                  </a:lnTo>
                  <a:lnTo>
                    <a:pt x="48882" y="90614"/>
                  </a:lnTo>
                  <a:lnTo>
                    <a:pt x="51790" y="87718"/>
                  </a:lnTo>
                  <a:lnTo>
                    <a:pt x="51790" y="80568"/>
                  </a:lnTo>
                  <a:close/>
                </a:path>
                <a:path w="52069" h="116839">
                  <a:moveTo>
                    <a:pt x="51790" y="54673"/>
                  </a:moveTo>
                  <a:lnTo>
                    <a:pt x="48882" y="51777"/>
                  </a:lnTo>
                  <a:lnTo>
                    <a:pt x="2895" y="51777"/>
                  </a:lnTo>
                  <a:lnTo>
                    <a:pt x="0" y="54673"/>
                  </a:lnTo>
                  <a:lnTo>
                    <a:pt x="0" y="61823"/>
                  </a:lnTo>
                  <a:lnTo>
                    <a:pt x="2895" y="64719"/>
                  </a:lnTo>
                  <a:lnTo>
                    <a:pt x="45313" y="64719"/>
                  </a:lnTo>
                  <a:lnTo>
                    <a:pt x="48882" y="64719"/>
                  </a:lnTo>
                  <a:lnTo>
                    <a:pt x="51790" y="61823"/>
                  </a:lnTo>
                  <a:lnTo>
                    <a:pt x="51790" y="54673"/>
                  </a:lnTo>
                  <a:close/>
                </a:path>
                <a:path w="52069" h="116839">
                  <a:moveTo>
                    <a:pt x="51790" y="28790"/>
                  </a:moveTo>
                  <a:lnTo>
                    <a:pt x="48882" y="25882"/>
                  </a:lnTo>
                  <a:lnTo>
                    <a:pt x="2895" y="25882"/>
                  </a:lnTo>
                  <a:lnTo>
                    <a:pt x="0" y="28790"/>
                  </a:lnTo>
                  <a:lnTo>
                    <a:pt x="0" y="35941"/>
                  </a:lnTo>
                  <a:lnTo>
                    <a:pt x="2895" y="38836"/>
                  </a:lnTo>
                  <a:lnTo>
                    <a:pt x="45313" y="38836"/>
                  </a:lnTo>
                  <a:lnTo>
                    <a:pt x="48882" y="38836"/>
                  </a:lnTo>
                  <a:lnTo>
                    <a:pt x="51790" y="35941"/>
                  </a:lnTo>
                  <a:lnTo>
                    <a:pt x="51790" y="28790"/>
                  </a:lnTo>
                  <a:close/>
                </a:path>
                <a:path w="52069" h="116839">
                  <a:moveTo>
                    <a:pt x="51790" y="2895"/>
                  </a:moveTo>
                  <a:lnTo>
                    <a:pt x="48882" y="0"/>
                  </a:lnTo>
                  <a:lnTo>
                    <a:pt x="2895" y="0"/>
                  </a:lnTo>
                  <a:lnTo>
                    <a:pt x="0" y="2895"/>
                  </a:lnTo>
                  <a:lnTo>
                    <a:pt x="0" y="10045"/>
                  </a:lnTo>
                  <a:lnTo>
                    <a:pt x="2895" y="12941"/>
                  </a:lnTo>
                  <a:lnTo>
                    <a:pt x="45313" y="12941"/>
                  </a:lnTo>
                  <a:lnTo>
                    <a:pt x="48882" y="12941"/>
                  </a:lnTo>
                  <a:lnTo>
                    <a:pt x="51790" y="10045"/>
                  </a:lnTo>
                  <a:lnTo>
                    <a:pt x="51790" y="2895"/>
                  </a:lnTo>
                  <a:close/>
                </a:path>
              </a:pathLst>
            </a:custGeom>
            <a:solidFill>
              <a:srgbClr val="3F5C6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8" name="object 208"/>
            <p:cNvSpPr/>
            <p:nvPr/>
          </p:nvSpPr>
          <p:spPr>
            <a:xfrm>
              <a:off x="2661127" y="4627940"/>
              <a:ext cx="155575" cy="155575"/>
            </a:xfrm>
            <a:custGeom>
              <a:avLst/>
              <a:gdLst/>
              <a:ahLst/>
              <a:cxnLst/>
              <a:rect l="l" t="t" r="r" b="b"/>
              <a:pathLst>
                <a:path w="155575" h="155575">
                  <a:moveTo>
                    <a:pt x="77674" y="155349"/>
                  </a:moveTo>
                  <a:lnTo>
                    <a:pt x="47449" y="149242"/>
                  </a:lnTo>
                  <a:lnTo>
                    <a:pt x="22758" y="132591"/>
                  </a:lnTo>
                  <a:lnTo>
                    <a:pt x="6107" y="107900"/>
                  </a:lnTo>
                  <a:lnTo>
                    <a:pt x="0" y="77674"/>
                  </a:lnTo>
                  <a:lnTo>
                    <a:pt x="6107" y="47449"/>
                  </a:lnTo>
                  <a:lnTo>
                    <a:pt x="22758" y="22758"/>
                  </a:lnTo>
                  <a:lnTo>
                    <a:pt x="47449" y="6107"/>
                  </a:lnTo>
                  <a:lnTo>
                    <a:pt x="77674" y="0"/>
                  </a:lnTo>
                  <a:lnTo>
                    <a:pt x="107900" y="6107"/>
                  </a:lnTo>
                  <a:lnTo>
                    <a:pt x="132591" y="22758"/>
                  </a:lnTo>
                  <a:lnTo>
                    <a:pt x="149242" y="47449"/>
                  </a:lnTo>
                  <a:lnTo>
                    <a:pt x="155349" y="77674"/>
                  </a:lnTo>
                  <a:lnTo>
                    <a:pt x="149242" y="107900"/>
                  </a:lnTo>
                  <a:lnTo>
                    <a:pt x="132591" y="132591"/>
                  </a:lnTo>
                  <a:lnTo>
                    <a:pt x="107900" y="149242"/>
                  </a:lnTo>
                  <a:lnTo>
                    <a:pt x="77674" y="155349"/>
                  </a:lnTo>
                  <a:close/>
                </a:path>
              </a:pathLst>
            </a:custGeom>
            <a:solidFill>
              <a:srgbClr val="E64C3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9" name="object 209"/>
            <p:cNvSpPr/>
            <p:nvPr/>
          </p:nvSpPr>
          <p:spPr>
            <a:xfrm>
              <a:off x="2725851" y="4653838"/>
              <a:ext cx="26034" cy="104139"/>
            </a:xfrm>
            <a:custGeom>
              <a:avLst/>
              <a:gdLst/>
              <a:ahLst/>
              <a:cxnLst/>
              <a:rect l="l" t="t" r="r" b="b"/>
              <a:pathLst>
                <a:path w="26035" h="104139">
                  <a:moveTo>
                    <a:pt x="25895" y="83477"/>
                  </a:moveTo>
                  <a:lnTo>
                    <a:pt x="20091" y="77673"/>
                  </a:lnTo>
                  <a:lnTo>
                    <a:pt x="5803" y="77673"/>
                  </a:lnTo>
                  <a:lnTo>
                    <a:pt x="0" y="83477"/>
                  </a:lnTo>
                  <a:lnTo>
                    <a:pt x="0" y="97764"/>
                  </a:lnTo>
                  <a:lnTo>
                    <a:pt x="5803" y="103568"/>
                  </a:lnTo>
                  <a:lnTo>
                    <a:pt x="20091" y="103568"/>
                  </a:lnTo>
                  <a:lnTo>
                    <a:pt x="25895" y="97764"/>
                  </a:lnTo>
                  <a:lnTo>
                    <a:pt x="25895" y="90627"/>
                  </a:lnTo>
                  <a:lnTo>
                    <a:pt x="25895" y="83477"/>
                  </a:lnTo>
                  <a:close/>
                </a:path>
                <a:path w="26035" h="104139">
                  <a:moveTo>
                    <a:pt x="25895" y="5791"/>
                  </a:moveTo>
                  <a:lnTo>
                    <a:pt x="20091" y="0"/>
                  </a:lnTo>
                  <a:lnTo>
                    <a:pt x="5791" y="0"/>
                  </a:lnTo>
                  <a:lnTo>
                    <a:pt x="0" y="5791"/>
                  </a:lnTo>
                  <a:lnTo>
                    <a:pt x="0" y="12941"/>
                  </a:lnTo>
                  <a:lnTo>
                    <a:pt x="2019" y="23025"/>
                  </a:lnTo>
                  <a:lnTo>
                    <a:pt x="6477" y="38265"/>
                  </a:lnTo>
                  <a:lnTo>
                    <a:pt x="12941" y="58254"/>
                  </a:lnTo>
                  <a:lnTo>
                    <a:pt x="19418" y="38265"/>
                  </a:lnTo>
                  <a:lnTo>
                    <a:pt x="23863" y="23025"/>
                  </a:lnTo>
                  <a:lnTo>
                    <a:pt x="25895" y="12941"/>
                  </a:lnTo>
                  <a:lnTo>
                    <a:pt x="25895" y="5791"/>
                  </a:lnTo>
                  <a:close/>
                </a:path>
              </a:pathLst>
            </a:custGeom>
            <a:solidFill>
              <a:srgbClr val="ECF0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0" name="object 210"/>
            <p:cNvSpPr/>
            <p:nvPr/>
          </p:nvSpPr>
          <p:spPr>
            <a:xfrm>
              <a:off x="2874734" y="4521148"/>
              <a:ext cx="78105" cy="19685"/>
            </a:xfrm>
            <a:custGeom>
              <a:avLst/>
              <a:gdLst/>
              <a:ahLst/>
              <a:cxnLst/>
              <a:rect l="l" t="t" r="r" b="b"/>
              <a:pathLst>
                <a:path w="78105" h="19685">
                  <a:moveTo>
                    <a:pt x="19418" y="4343"/>
                  </a:moveTo>
                  <a:lnTo>
                    <a:pt x="15062" y="0"/>
                  </a:lnTo>
                  <a:lnTo>
                    <a:pt x="4343" y="0"/>
                  </a:lnTo>
                  <a:lnTo>
                    <a:pt x="0" y="4343"/>
                  </a:lnTo>
                  <a:lnTo>
                    <a:pt x="0" y="15062"/>
                  </a:lnTo>
                  <a:lnTo>
                    <a:pt x="4343" y="19418"/>
                  </a:lnTo>
                  <a:lnTo>
                    <a:pt x="15062" y="19418"/>
                  </a:lnTo>
                  <a:lnTo>
                    <a:pt x="19418" y="15062"/>
                  </a:lnTo>
                  <a:lnTo>
                    <a:pt x="19418" y="9702"/>
                  </a:lnTo>
                  <a:lnTo>
                    <a:pt x="19418" y="4343"/>
                  </a:lnTo>
                  <a:close/>
                </a:path>
                <a:path w="78105" h="19685">
                  <a:moveTo>
                    <a:pt x="77673" y="4343"/>
                  </a:moveTo>
                  <a:lnTo>
                    <a:pt x="73317" y="0"/>
                  </a:lnTo>
                  <a:lnTo>
                    <a:pt x="62598" y="0"/>
                  </a:lnTo>
                  <a:lnTo>
                    <a:pt x="58254" y="4343"/>
                  </a:lnTo>
                  <a:lnTo>
                    <a:pt x="58254" y="15062"/>
                  </a:lnTo>
                  <a:lnTo>
                    <a:pt x="62598" y="19418"/>
                  </a:lnTo>
                  <a:lnTo>
                    <a:pt x="73317" y="19418"/>
                  </a:lnTo>
                  <a:lnTo>
                    <a:pt x="77673" y="15062"/>
                  </a:lnTo>
                  <a:lnTo>
                    <a:pt x="77673" y="9702"/>
                  </a:lnTo>
                  <a:lnTo>
                    <a:pt x="77673" y="4343"/>
                  </a:lnTo>
                  <a:close/>
                </a:path>
              </a:pathLst>
            </a:custGeom>
            <a:solidFill>
              <a:srgbClr val="3F5C6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1" name="object 211"/>
            <p:cNvSpPr/>
            <p:nvPr/>
          </p:nvSpPr>
          <p:spPr>
            <a:xfrm>
              <a:off x="2867342" y="4504041"/>
              <a:ext cx="92710" cy="27305"/>
            </a:xfrm>
            <a:custGeom>
              <a:avLst/>
              <a:gdLst/>
              <a:ahLst/>
              <a:cxnLst/>
              <a:rect l="l" t="t" r="r" b="b"/>
              <a:pathLst>
                <a:path w="92710" h="27304">
                  <a:moveTo>
                    <a:pt x="40284" y="18897"/>
                  </a:moveTo>
                  <a:lnTo>
                    <a:pt x="38862" y="15887"/>
                  </a:lnTo>
                  <a:lnTo>
                    <a:pt x="7086" y="0"/>
                  </a:lnTo>
                  <a:lnTo>
                    <a:pt x="3200" y="1295"/>
                  </a:lnTo>
                  <a:lnTo>
                    <a:pt x="0" y="7696"/>
                  </a:lnTo>
                  <a:lnTo>
                    <a:pt x="1295" y="11582"/>
                  </a:lnTo>
                  <a:lnTo>
                    <a:pt x="31280" y="26581"/>
                  </a:lnTo>
                  <a:lnTo>
                    <a:pt x="32270" y="26809"/>
                  </a:lnTo>
                  <a:lnTo>
                    <a:pt x="33274" y="26809"/>
                  </a:lnTo>
                  <a:lnTo>
                    <a:pt x="36283" y="26822"/>
                  </a:lnTo>
                  <a:lnTo>
                    <a:pt x="38900" y="24752"/>
                  </a:lnTo>
                  <a:lnTo>
                    <a:pt x="40284" y="18897"/>
                  </a:lnTo>
                  <a:close/>
                </a:path>
                <a:path w="92710" h="27304">
                  <a:moveTo>
                    <a:pt x="92443" y="7696"/>
                  </a:moveTo>
                  <a:lnTo>
                    <a:pt x="89242" y="1295"/>
                  </a:lnTo>
                  <a:lnTo>
                    <a:pt x="85356" y="0"/>
                  </a:lnTo>
                  <a:lnTo>
                    <a:pt x="53581" y="15887"/>
                  </a:lnTo>
                  <a:lnTo>
                    <a:pt x="52158" y="18897"/>
                  </a:lnTo>
                  <a:lnTo>
                    <a:pt x="53543" y="24752"/>
                  </a:lnTo>
                  <a:lnTo>
                    <a:pt x="56159" y="26822"/>
                  </a:lnTo>
                  <a:lnTo>
                    <a:pt x="59169" y="26809"/>
                  </a:lnTo>
                  <a:lnTo>
                    <a:pt x="60172" y="26809"/>
                  </a:lnTo>
                  <a:lnTo>
                    <a:pt x="61163" y="26581"/>
                  </a:lnTo>
                  <a:lnTo>
                    <a:pt x="91147" y="11582"/>
                  </a:lnTo>
                  <a:lnTo>
                    <a:pt x="92443" y="7696"/>
                  </a:lnTo>
                  <a:close/>
                </a:path>
              </a:pathLst>
            </a:custGeom>
            <a:solidFill>
              <a:srgbClr val="F29C1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2" name="object 212"/>
            <p:cNvSpPr/>
            <p:nvPr/>
          </p:nvSpPr>
          <p:spPr>
            <a:xfrm>
              <a:off x="3047806" y="6195965"/>
              <a:ext cx="151130" cy="386715"/>
            </a:xfrm>
            <a:custGeom>
              <a:avLst/>
              <a:gdLst/>
              <a:ahLst/>
              <a:cxnLst/>
              <a:rect l="l" t="t" r="r" b="b"/>
              <a:pathLst>
                <a:path w="151130" h="386715">
                  <a:moveTo>
                    <a:pt x="98416" y="386178"/>
                  </a:moveTo>
                  <a:lnTo>
                    <a:pt x="52523" y="386178"/>
                  </a:lnTo>
                  <a:lnTo>
                    <a:pt x="57206" y="156846"/>
                  </a:lnTo>
                  <a:lnTo>
                    <a:pt x="0" y="163230"/>
                  </a:lnTo>
                  <a:lnTo>
                    <a:pt x="0" y="100807"/>
                  </a:lnTo>
                  <a:lnTo>
                    <a:pt x="57189" y="107165"/>
                  </a:lnTo>
                  <a:lnTo>
                    <a:pt x="52523" y="0"/>
                  </a:lnTo>
                  <a:lnTo>
                    <a:pt x="98416" y="0"/>
                  </a:lnTo>
                  <a:lnTo>
                    <a:pt x="93749" y="107165"/>
                  </a:lnTo>
                  <a:lnTo>
                    <a:pt x="150923" y="100807"/>
                  </a:lnTo>
                  <a:lnTo>
                    <a:pt x="150923" y="163230"/>
                  </a:lnTo>
                  <a:lnTo>
                    <a:pt x="93749" y="156846"/>
                  </a:lnTo>
                  <a:lnTo>
                    <a:pt x="98416" y="38617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3" name="object 213"/>
            <p:cNvPicPr/>
            <p:nvPr/>
          </p:nvPicPr>
          <p:blipFill>
            <a:blip r:embed="rId51" cstate="print"/>
            <a:stretch>
              <a:fillRect/>
            </a:stretch>
          </p:blipFill>
          <p:spPr>
            <a:xfrm>
              <a:off x="3033448" y="6534905"/>
              <a:ext cx="179788" cy="202785"/>
            </a:xfrm>
            <a:prstGeom prst="rect">
              <a:avLst/>
            </a:prstGeom>
          </p:spPr>
        </p:pic>
        <p:pic>
          <p:nvPicPr>
            <p:cNvPr id="214" name="object 214"/>
            <p:cNvPicPr/>
            <p:nvPr/>
          </p:nvPicPr>
          <p:blipFill>
            <a:blip r:embed="rId52" cstate="print"/>
            <a:stretch>
              <a:fillRect/>
            </a:stretch>
          </p:blipFill>
          <p:spPr>
            <a:xfrm>
              <a:off x="3025250" y="6526625"/>
              <a:ext cx="196451" cy="228956"/>
            </a:xfrm>
            <a:prstGeom prst="rect">
              <a:avLst/>
            </a:prstGeom>
          </p:spPr>
        </p:pic>
        <p:sp>
          <p:nvSpPr>
            <p:cNvPr id="215" name="object 215"/>
            <p:cNvSpPr/>
            <p:nvPr/>
          </p:nvSpPr>
          <p:spPr>
            <a:xfrm>
              <a:off x="3330293" y="8867906"/>
              <a:ext cx="355600" cy="387350"/>
            </a:xfrm>
            <a:custGeom>
              <a:avLst/>
              <a:gdLst/>
              <a:ahLst/>
              <a:cxnLst/>
              <a:rect l="l" t="t" r="r" b="b"/>
              <a:pathLst>
                <a:path w="355600" h="387350">
                  <a:moveTo>
                    <a:pt x="261448" y="387156"/>
                  </a:moveTo>
                  <a:lnTo>
                    <a:pt x="241364" y="385016"/>
                  </a:lnTo>
                  <a:lnTo>
                    <a:pt x="222939" y="378893"/>
                  </a:lnTo>
                  <a:lnTo>
                    <a:pt x="206506" y="369229"/>
                  </a:lnTo>
                  <a:lnTo>
                    <a:pt x="192397" y="356467"/>
                  </a:lnTo>
                  <a:lnTo>
                    <a:pt x="164456" y="354115"/>
                  </a:lnTo>
                  <a:lnTo>
                    <a:pt x="115877" y="340117"/>
                  </a:lnTo>
                  <a:lnTo>
                    <a:pt x="87936" y="314564"/>
                  </a:lnTo>
                  <a:lnTo>
                    <a:pt x="66311" y="311770"/>
                  </a:lnTo>
                  <a:lnTo>
                    <a:pt x="29259" y="299542"/>
                  </a:lnTo>
                  <a:lnTo>
                    <a:pt x="995" y="262389"/>
                  </a:lnTo>
                  <a:lnTo>
                    <a:pt x="53" y="252005"/>
                  </a:lnTo>
                  <a:lnTo>
                    <a:pt x="0" y="251415"/>
                  </a:lnTo>
                  <a:lnTo>
                    <a:pt x="7450" y="203316"/>
                  </a:lnTo>
                  <a:lnTo>
                    <a:pt x="27738" y="158757"/>
                  </a:lnTo>
                  <a:lnTo>
                    <a:pt x="57247" y="127478"/>
                  </a:lnTo>
                  <a:lnTo>
                    <a:pt x="59017" y="125707"/>
                  </a:lnTo>
                  <a:lnTo>
                    <a:pt x="60198" y="120986"/>
                  </a:lnTo>
                  <a:lnTo>
                    <a:pt x="60788" y="117445"/>
                  </a:lnTo>
                  <a:lnTo>
                    <a:pt x="59607" y="113904"/>
                  </a:lnTo>
                  <a:lnTo>
                    <a:pt x="57247" y="110363"/>
                  </a:lnTo>
                  <a:lnTo>
                    <a:pt x="50091" y="100874"/>
                  </a:lnTo>
                  <a:lnTo>
                    <a:pt x="45004" y="90813"/>
                  </a:lnTo>
                  <a:lnTo>
                    <a:pt x="44684" y="90149"/>
                  </a:lnTo>
                  <a:lnTo>
                    <a:pt x="41312" y="78576"/>
                  </a:lnTo>
                  <a:lnTo>
                    <a:pt x="40187" y="66690"/>
                  </a:lnTo>
                  <a:lnTo>
                    <a:pt x="40132" y="66099"/>
                  </a:lnTo>
                  <a:lnTo>
                    <a:pt x="45305" y="40583"/>
                  </a:lnTo>
                  <a:lnTo>
                    <a:pt x="59386" y="19549"/>
                  </a:lnTo>
                  <a:lnTo>
                    <a:pt x="80217" y="5265"/>
                  </a:lnTo>
                  <a:lnTo>
                    <a:pt x="105641" y="0"/>
                  </a:lnTo>
                  <a:lnTo>
                    <a:pt x="118551" y="1281"/>
                  </a:lnTo>
                  <a:lnTo>
                    <a:pt x="130576" y="4942"/>
                  </a:lnTo>
                  <a:lnTo>
                    <a:pt x="141494" y="10706"/>
                  </a:lnTo>
                  <a:lnTo>
                    <a:pt x="151085" y="18295"/>
                  </a:lnTo>
                  <a:lnTo>
                    <a:pt x="246593" y="18295"/>
                  </a:lnTo>
                  <a:lnTo>
                    <a:pt x="251822" y="21836"/>
                  </a:lnTo>
                  <a:lnTo>
                    <a:pt x="105641" y="21836"/>
                  </a:lnTo>
                  <a:lnTo>
                    <a:pt x="88176" y="25359"/>
                  </a:lnTo>
                  <a:lnTo>
                    <a:pt x="73919" y="34967"/>
                  </a:lnTo>
                  <a:lnTo>
                    <a:pt x="64310" y="49224"/>
                  </a:lnTo>
                  <a:lnTo>
                    <a:pt x="60907" y="66099"/>
                  </a:lnTo>
                  <a:lnTo>
                    <a:pt x="60788" y="66690"/>
                  </a:lnTo>
                  <a:lnTo>
                    <a:pt x="61332" y="73735"/>
                  </a:lnTo>
                  <a:lnTo>
                    <a:pt x="62927" y="80559"/>
                  </a:lnTo>
                  <a:lnTo>
                    <a:pt x="65518" y="86940"/>
                  </a:lnTo>
                  <a:lnTo>
                    <a:pt x="69050" y="92657"/>
                  </a:lnTo>
                  <a:lnTo>
                    <a:pt x="70821" y="94428"/>
                  </a:lnTo>
                  <a:lnTo>
                    <a:pt x="73163" y="97941"/>
                  </a:lnTo>
                  <a:lnTo>
                    <a:pt x="79913" y="103576"/>
                  </a:lnTo>
                  <a:lnTo>
                    <a:pt x="87641" y="107854"/>
                  </a:lnTo>
                  <a:lnTo>
                    <a:pt x="96254" y="110584"/>
                  </a:lnTo>
                  <a:lnTo>
                    <a:pt x="105641" y="111543"/>
                  </a:lnTo>
                  <a:lnTo>
                    <a:pt x="164905" y="111543"/>
                  </a:lnTo>
                  <a:lnTo>
                    <a:pt x="171188" y="116744"/>
                  </a:lnTo>
                  <a:lnTo>
                    <a:pt x="180004" y="121576"/>
                  </a:lnTo>
                  <a:lnTo>
                    <a:pt x="189354" y="124527"/>
                  </a:lnTo>
                  <a:lnTo>
                    <a:pt x="188632" y="124527"/>
                  </a:lnTo>
                  <a:lnTo>
                    <a:pt x="200070" y="125707"/>
                  </a:lnTo>
                  <a:lnTo>
                    <a:pt x="253691" y="125707"/>
                  </a:lnTo>
                  <a:lnTo>
                    <a:pt x="252005" y="128658"/>
                  </a:lnTo>
                  <a:lnTo>
                    <a:pt x="250993" y="132199"/>
                  </a:lnTo>
                  <a:lnTo>
                    <a:pt x="105641" y="132199"/>
                  </a:lnTo>
                  <a:lnTo>
                    <a:pt x="77581" y="140416"/>
                  </a:lnTo>
                  <a:lnTo>
                    <a:pt x="28955" y="201914"/>
                  </a:lnTo>
                  <a:lnTo>
                    <a:pt x="20753" y="251415"/>
                  </a:lnTo>
                  <a:lnTo>
                    <a:pt x="20656" y="261448"/>
                  </a:lnTo>
                  <a:lnTo>
                    <a:pt x="23607" y="269120"/>
                  </a:lnTo>
                  <a:lnTo>
                    <a:pt x="64541" y="289712"/>
                  </a:lnTo>
                  <a:lnTo>
                    <a:pt x="80264" y="292137"/>
                  </a:lnTo>
                  <a:lnTo>
                    <a:pt x="103281" y="292137"/>
                  </a:lnTo>
                  <a:lnTo>
                    <a:pt x="103281" y="293318"/>
                  </a:lnTo>
                  <a:lnTo>
                    <a:pt x="142085" y="325335"/>
                  </a:lnTo>
                  <a:lnTo>
                    <a:pt x="174102" y="331089"/>
                  </a:lnTo>
                  <a:lnTo>
                    <a:pt x="260710" y="331089"/>
                  </a:lnTo>
                  <a:lnTo>
                    <a:pt x="264989" y="334630"/>
                  </a:lnTo>
                  <a:lnTo>
                    <a:pt x="344735" y="334630"/>
                  </a:lnTo>
                  <a:lnTo>
                    <a:pt x="327843" y="359712"/>
                  </a:lnTo>
                  <a:lnTo>
                    <a:pt x="298021" y="379797"/>
                  </a:lnTo>
                  <a:lnTo>
                    <a:pt x="261448" y="387156"/>
                  </a:lnTo>
                  <a:close/>
                </a:path>
                <a:path w="355600" h="387350">
                  <a:moveTo>
                    <a:pt x="246593" y="18295"/>
                  </a:moveTo>
                  <a:lnTo>
                    <a:pt x="151085" y="18295"/>
                  </a:lnTo>
                  <a:lnTo>
                    <a:pt x="161551" y="10706"/>
                  </a:lnTo>
                  <a:lnTo>
                    <a:pt x="173290" y="4942"/>
                  </a:lnTo>
                  <a:lnTo>
                    <a:pt x="186025" y="1281"/>
                  </a:lnTo>
                  <a:lnTo>
                    <a:pt x="199479" y="0"/>
                  </a:lnTo>
                  <a:lnTo>
                    <a:pt x="228278" y="5892"/>
                  </a:lnTo>
                  <a:lnTo>
                    <a:pt x="246593" y="18295"/>
                  </a:lnTo>
                  <a:close/>
                </a:path>
                <a:path w="355600" h="387350">
                  <a:moveTo>
                    <a:pt x="164905" y="111543"/>
                  </a:moveTo>
                  <a:lnTo>
                    <a:pt x="105641" y="111543"/>
                  </a:lnTo>
                  <a:lnTo>
                    <a:pt x="112594" y="111008"/>
                  </a:lnTo>
                  <a:lnTo>
                    <a:pt x="119215" y="109477"/>
                  </a:lnTo>
                  <a:lnTo>
                    <a:pt x="125394" y="107061"/>
                  </a:lnTo>
                  <a:lnTo>
                    <a:pt x="131019" y="103871"/>
                  </a:lnTo>
                  <a:lnTo>
                    <a:pt x="128603" y="97121"/>
                  </a:lnTo>
                  <a:lnTo>
                    <a:pt x="126740" y="90149"/>
                  </a:lnTo>
                  <a:lnTo>
                    <a:pt x="125570" y="83131"/>
                  </a:lnTo>
                  <a:lnTo>
                    <a:pt x="125541" y="82956"/>
                  </a:lnTo>
                  <a:lnTo>
                    <a:pt x="125404" y="80559"/>
                  </a:lnTo>
                  <a:lnTo>
                    <a:pt x="137430" y="34967"/>
                  </a:lnTo>
                  <a:lnTo>
                    <a:pt x="137511" y="34820"/>
                  </a:lnTo>
                  <a:lnTo>
                    <a:pt x="130788" y="29305"/>
                  </a:lnTo>
                  <a:lnTo>
                    <a:pt x="123368" y="25359"/>
                  </a:lnTo>
                  <a:lnTo>
                    <a:pt x="122910" y="25165"/>
                  </a:lnTo>
                  <a:lnTo>
                    <a:pt x="114688" y="22703"/>
                  </a:lnTo>
                  <a:lnTo>
                    <a:pt x="105641" y="21836"/>
                  </a:lnTo>
                  <a:lnTo>
                    <a:pt x="251881" y="21836"/>
                  </a:lnTo>
                  <a:lnTo>
                    <a:pt x="253480" y="24197"/>
                  </a:lnTo>
                  <a:lnTo>
                    <a:pt x="200070" y="24197"/>
                  </a:lnTo>
                  <a:lnTo>
                    <a:pt x="190147" y="25165"/>
                  </a:lnTo>
                  <a:lnTo>
                    <a:pt x="156101" y="49648"/>
                  </a:lnTo>
                  <a:lnTo>
                    <a:pt x="149314" y="66690"/>
                  </a:lnTo>
                  <a:lnTo>
                    <a:pt x="149404" y="78576"/>
                  </a:lnTo>
                  <a:lnTo>
                    <a:pt x="150292" y="85206"/>
                  </a:lnTo>
                  <a:lnTo>
                    <a:pt x="152265" y="92067"/>
                  </a:lnTo>
                  <a:lnTo>
                    <a:pt x="155124" y="98485"/>
                  </a:lnTo>
                  <a:lnTo>
                    <a:pt x="158757" y="104461"/>
                  </a:lnTo>
                  <a:lnTo>
                    <a:pt x="158757" y="105051"/>
                  </a:lnTo>
                  <a:lnTo>
                    <a:pt x="159347" y="105051"/>
                  </a:lnTo>
                  <a:lnTo>
                    <a:pt x="161118" y="106822"/>
                  </a:lnTo>
                  <a:lnTo>
                    <a:pt x="163479" y="110363"/>
                  </a:lnTo>
                  <a:lnTo>
                    <a:pt x="164905" y="111543"/>
                  </a:lnTo>
                  <a:close/>
                </a:path>
                <a:path w="355600" h="387350">
                  <a:moveTo>
                    <a:pt x="253691" y="125707"/>
                  </a:moveTo>
                  <a:lnTo>
                    <a:pt x="200070" y="125707"/>
                  </a:lnTo>
                  <a:lnTo>
                    <a:pt x="211507" y="124527"/>
                  </a:lnTo>
                  <a:lnTo>
                    <a:pt x="210785" y="124527"/>
                  </a:lnTo>
                  <a:lnTo>
                    <a:pt x="220136" y="121576"/>
                  </a:lnTo>
                  <a:lnTo>
                    <a:pt x="228951" y="116744"/>
                  </a:lnTo>
                  <a:lnTo>
                    <a:pt x="236661" y="110363"/>
                  </a:lnTo>
                  <a:lnTo>
                    <a:pt x="237841" y="108002"/>
                  </a:lnTo>
                  <a:lnTo>
                    <a:pt x="241382" y="104461"/>
                  </a:lnTo>
                  <a:lnTo>
                    <a:pt x="250705" y="74362"/>
                  </a:lnTo>
                  <a:lnTo>
                    <a:pt x="246795" y="55070"/>
                  </a:lnTo>
                  <a:lnTo>
                    <a:pt x="235849" y="38951"/>
                  </a:lnTo>
                  <a:lnTo>
                    <a:pt x="219702" y="28144"/>
                  </a:lnTo>
                  <a:lnTo>
                    <a:pt x="200070" y="24197"/>
                  </a:lnTo>
                  <a:lnTo>
                    <a:pt x="253480" y="24197"/>
                  </a:lnTo>
                  <a:lnTo>
                    <a:pt x="267949" y="45563"/>
                  </a:lnTo>
                  <a:lnTo>
                    <a:pt x="273842" y="74362"/>
                  </a:lnTo>
                  <a:lnTo>
                    <a:pt x="272541" y="88508"/>
                  </a:lnTo>
                  <a:lnTo>
                    <a:pt x="268751" y="101658"/>
                  </a:lnTo>
                  <a:lnTo>
                    <a:pt x="262638" y="113701"/>
                  </a:lnTo>
                  <a:lnTo>
                    <a:pt x="254366" y="124527"/>
                  </a:lnTo>
                  <a:lnTo>
                    <a:pt x="253691" y="125707"/>
                  </a:lnTo>
                  <a:close/>
                </a:path>
                <a:path w="355600" h="387350">
                  <a:moveTo>
                    <a:pt x="103281" y="292137"/>
                  </a:moveTo>
                  <a:lnTo>
                    <a:pt x="80264" y="292137"/>
                  </a:lnTo>
                  <a:lnTo>
                    <a:pt x="80247" y="289712"/>
                  </a:lnTo>
                  <a:lnTo>
                    <a:pt x="79673" y="287416"/>
                  </a:lnTo>
                  <a:lnTo>
                    <a:pt x="79673" y="285055"/>
                  </a:lnTo>
                  <a:lnTo>
                    <a:pt x="82163" y="258027"/>
                  </a:lnTo>
                  <a:lnTo>
                    <a:pt x="98430" y="204634"/>
                  </a:lnTo>
                  <a:lnTo>
                    <a:pt x="118754" y="170515"/>
                  </a:lnTo>
                  <a:lnTo>
                    <a:pt x="142822" y="146363"/>
                  </a:lnTo>
                  <a:lnTo>
                    <a:pt x="133444" y="140416"/>
                  </a:lnTo>
                  <a:lnTo>
                    <a:pt x="124010" y="135962"/>
                  </a:lnTo>
                  <a:lnTo>
                    <a:pt x="114688" y="133167"/>
                  </a:lnTo>
                  <a:lnTo>
                    <a:pt x="105641" y="132199"/>
                  </a:lnTo>
                  <a:lnTo>
                    <a:pt x="250993" y="132199"/>
                  </a:lnTo>
                  <a:lnTo>
                    <a:pt x="261060" y="149314"/>
                  </a:lnTo>
                  <a:lnTo>
                    <a:pt x="192987" y="149314"/>
                  </a:lnTo>
                  <a:lnTo>
                    <a:pt x="185905" y="150495"/>
                  </a:lnTo>
                  <a:lnTo>
                    <a:pt x="178823" y="153446"/>
                  </a:lnTo>
                  <a:lnTo>
                    <a:pt x="172921" y="155806"/>
                  </a:lnTo>
                  <a:lnTo>
                    <a:pt x="138295" y="182973"/>
                  </a:lnTo>
                  <a:lnTo>
                    <a:pt x="107403" y="244314"/>
                  </a:lnTo>
                  <a:lnTo>
                    <a:pt x="102690" y="285055"/>
                  </a:lnTo>
                  <a:lnTo>
                    <a:pt x="102757" y="288338"/>
                  </a:lnTo>
                  <a:lnTo>
                    <a:pt x="103281" y="290957"/>
                  </a:lnTo>
                  <a:lnTo>
                    <a:pt x="103281" y="292137"/>
                  </a:lnTo>
                  <a:close/>
                </a:path>
                <a:path w="355600" h="387350">
                  <a:moveTo>
                    <a:pt x="299289" y="200660"/>
                  </a:moveTo>
                  <a:lnTo>
                    <a:pt x="273252" y="200660"/>
                  </a:lnTo>
                  <a:lnTo>
                    <a:pt x="256662" y="178694"/>
                  </a:lnTo>
                  <a:lnTo>
                    <a:pt x="237915" y="162593"/>
                  </a:lnTo>
                  <a:lnTo>
                    <a:pt x="218393" y="152689"/>
                  </a:lnTo>
                  <a:lnTo>
                    <a:pt x="199479" y="149314"/>
                  </a:lnTo>
                  <a:lnTo>
                    <a:pt x="261060" y="149314"/>
                  </a:lnTo>
                  <a:lnTo>
                    <a:pt x="287416" y="179413"/>
                  </a:lnTo>
                  <a:lnTo>
                    <a:pt x="296342" y="194979"/>
                  </a:lnTo>
                  <a:lnTo>
                    <a:pt x="299289" y="200660"/>
                  </a:lnTo>
                  <a:close/>
                </a:path>
                <a:path w="355600" h="387350">
                  <a:moveTo>
                    <a:pt x="260710" y="331089"/>
                  </a:moveTo>
                  <a:lnTo>
                    <a:pt x="174102" y="331089"/>
                  </a:lnTo>
                  <a:lnTo>
                    <a:pt x="171747" y="325335"/>
                  </a:lnTo>
                  <a:lnTo>
                    <a:pt x="171667" y="325141"/>
                  </a:lnTo>
                  <a:lnTo>
                    <a:pt x="169897" y="319608"/>
                  </a:lnTo>
                  <a:lnTo>
                    <a:pt x="169793" y="319285"/>
                  </a:lnTo>
                  <a:lnTo>
                    <a:pt x="169675" y="318916"/>
                  </a:lnTo>
                  <a:lnTo>
                    <a:pt x="168126" y="312581"/>
                  </a:lnTo>
                  <a:lnTo>
                    <a:pt x="167103" y="306772"/>
                  </a:lnTo>
                  <a:lnTo>
                    <a:pt x="167020" y="306301"/>
                  </a:lnTo>
                  <a:lnTo>
                    <a:pt x="166429" y="302170"/>
                  </a:lnTo>
                  <a:lnTo>
                    <a:pt x="166429" y="286826"/>
                  </a:lnTo>
                  <a:lnTo>
                    <a:pt x="167020" y="283285"/>
                  </a:lnTo>
                  <a:lnTo>
                    <a:pt x="169466" y="270568"/>
                  </a:lnTo>
                  <a:lnTo>
                    <a:pt x="169590" y="269923"/>
                  </a:lnTo>
                  <a:lnTo>
                    <a:pt x="169675" y="269480"/>
                  </a:lnTo>
                  <a:lnTo>
                    <a:pt x="188266" y="233710"/>
                  </a:lnTo>
                  <a:lnTo>
                    <a:pt x="219038" y="210029"/>
                  </a:lnTo>
                  <a:lnTo>
                    <a:pt x="261448" y="200070"/>
                  </a:lnTo>
                  <a:lnTo>
                    <a:pt x="269710" y="200070"/>
                  </a:lnTo>
                  <a:lnTo>
                    <a:pt x="273252" y="200660"/>
                  </a:lnTo>
                  <a:lnTo>
                    <a:pt x="299289" y="200660"/>
                  </a:lnTo>
                  <a:lnTo>
                    <a:pt x="300280" y="202569"/>
                  </a:lnTo>
                  <a:lnTo>
                    <a:pt x="303905" y="210029"/>
                  </a:lnTo>
                  <a:lnTo>
                    <a:pt x="324910" y="224516"/>
                  </a:lnTo>
                  <a:lnTo>
                    <a:pt x="341122" y="243964"/>
                  </a:lnTo>
                  <a:lnTo>
                    <a:pt x="351579" y="267285"/>
                  </a:lnTo>
                  <a:lnTo>
                    <a:pt x="351662" y="267866"/>
                  </a:lnTo>
                  <a:lnTo>
                    <a:pt x="246767" y="267866"/>
                  </a:lnTo>
                  <a:lnTo>
                    <a:pt x="236688" y="270568"/>
                  </a:lnTo>
                  <a:lnTo>
                    <a:pt x="228988" y="277973"/>
                  </a:lnTo>
                  <a:lnTo>
                    <a:pt x="226293" y="288006"/>
                  </a:lnTo>
                  <a:lnTo>
                    <a:pt x="226203" y="288338"/>
                  </a:lnTo>
                  <a:lnTo>
                    <a:pt x="254366" y="325704"/>
                  </a:lnTo>
                  <a:lnTo>
                    <a:pt x="260710" y="331089"/>
                  </a:lnTo>
                  <a:close/>
                </a:path>
                <a:path w="355600" h="387350">
                  <a:moveTo>
                    <a:pt x="264989" y="276793"/>
                  </a:moveTo>
                  <a:lnTo>
                    <a:pt x="256957" y="269923"/>
                  </a:lnTo>
                  <a:lnTo>
                    <a:pt x="246767" y="267866"/>
                  </a:lnTo>
                  <a:lnTo>
                    <a:pt x="351662" y="267866"/>
                  </a:lnTo>
                  <a:lnTo>
                    <a:pt x="351693" y="268087"/>
                  </a:lnTo>
                  <a:lnTo>
                    <a:pt x="283211" y="268087"/>
                  </a:lnTo>
                  <a:lnTo>
                    <a:pt x="273021" y="270172"/>
                  </a:lnTo>
                  <a:lnTo>
                    <a:pt x="264989" y="276793"/>
                  </a:lnTo>
                  <a:close/>
                </a:path>
                <a:path w="355600" h="387350">
                  <a:moveTo>
                    <a:pt x="344735" y="334630"/>
                  </a:moveTo>
                  <a:lnTo>
                    <a:pt x="264989" y="334630"/>
                  </a:lnTo>
                  <a:lnTo>
                    <a:pt x="269332" y="331246"/>
                  </a:lnTo>
                  <a:lnTo>
                    <a:pt x="275834" y="325704"/>
                  </a:lnTo>
                  <a:lnTo>
                    <a:pt x="303707" y="288338"/>
                  </a:lnTo>
                  <a:lnTo>
                    <a:pt x="303752" y="288006"/>
                  </a:lnTo>
                  <a:lnTo>
                    <a:pt x="300990" y="277973"/>
                  </a:lnTo>
                  <a:lnTo>
                    <a:pt x="293203" y="270568"/>
                  </a:lnTo>
                  <a:lnTo>
                    <a:pt x="292964" y="270568"/>
                  </a:lnTo>
                  <a:lnTo>
                    <a:pt x="283211" y="268087"/>
                  </a:lnTo>
                  <a:lnTo>
                    <a:pt x="351693" y="268087"/>
                  </a:lnTo>
                  <a:lnTo>
                    <a:pt x="355286" y="293318"/>
                  </a:lnTo>
                  <a:lnTo>
                    <a:pt x="347927" y="329890"/>
                  </a:lnTo>
                  <a:lnTo>
                    <a:pt x="344735" y="33463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6" name="object 216"/>
            <p:cNvPicPr/>
            <p:nvPr/>
          </p:nvPicPr>
          <p:blipFill>
            <a:blip r:embed="rId53" cstate="print"/>
            <a:stretch>
              <a:fillRect/>
            </a:stretch>
          </p:blipFill>
          <p:spPr>
            <a:xfrm>
              <a:off x="3228980" y="3983473"/>
              <a:ext cx="398372" cy="317432"/>
            </a:xfrm>
            <a:prstGeom prst="rect">
              <a:avLst/>
            </a:prstGeom>
          </p:spPr>
        </p:pic>
        <p:pic>
          <p:nvPicPr>
            <p:cNvPr id="217" name="object 217"/>
            <p:cNvPicPr/>
            <p:nvPr/>
          </p:nvPicPr>
          <p:blipFill>
            <a:blip r:embed="rId54" cstate="print"/>
            <a:stretch>
              <a:fillRect/>
            </a:stretch>
          </p:blipFill>
          <p:spPr>
            <a:xfrm>
              <a:off x="185356" y="81768"/>
              <a:ext cx="813756" cy="801739"/>
            </a:xfrm>
            <a:prstGeom prst="rect">
              <a:avLst/>
            </a:prstGeom>
          </p:spPr>
        </p:pic>
        <p:pic>
          <p:nvPicPr>
            <p:cNvPr id="218" name="object 218"/>
            <p:cNvPicPr/>
            <p:nvPr/>
          </p:nvPicPr>
          <p:blipFill>
            <a:blip r:embed="rId55" cstate="print"/>
            <a:stretch>
              <a:fillRect/>
            </a:stretch>
          </p:blipFill>
          <p:spPr>
            <a:xfrm>
              <a:off x="3628597" y="1390581"/>
              <a:ext cx="490316" cy="481097"/>
            </a:xfrm>
            <a:prstGeom prst="rect">
              <a:avLst/>
            </a:prstGeom>
          </p:spPr>
        </p:pic>
        <p:pic>
          <p:nvPicPr>
            <p:cNvPr id="219" name="object 219"/>
            <p:cNvPicPr/>
            <p:nvPr/>
          </p:nvPicPr>
          <p:blipFill>
            <a:blip r:embed="rId56" cstate="print"/>
            <a:stretch>
              <a:fillRect/>
            </a:stretch>
          </p:blipFill>
          <p:spPr>
            <a:xfrm>
              <a:off x="100012" y="85670"/>
              <a:ext cx="980392" cy="911279"/>
            </a:xfrm>
            <a:prstGeom prst="rect">
              <a:avLst/>
            </a:prstGeom>
          </p:spPr>
        </p:pic>
      </p:grpSp>
      <p:sp>
        <p:nvSpPr>
          <p:cNvPr id="220" name="object 220"/>
          <p:cNvSpPr txBox="1"/>
          <p:nvPr/>
        </p:nvSpPr>
        <p:spPr>
          <a:xfrm>
            <a:off x="2074234" y="4994107"/>
            <a:ext cx="1503045" cy="949325"/>
          </a:xfrm>
          <a:prstGeom prst="rect">
            <a:avLst/>
          </a:prstGeom>
          <a:solidFill>
            <a:srgbClr val="1763AF"/>
          </a:solidFill>
        </p:spPr>
        <p:txBody>
          <a:bodyPr vert="horz" wrap="square" lIns="0" tIns="34290" rIns="0" bIns="0" rtlCol="0">
            <a:spAutoFit/>
          </a:bodyPr>
          <a:lstStyle/>
          <a:p>
            <a:pPr marL="180340" marR="167005" algn="ctr">
              <a:lnSpc>
                <a:spcPct val="170900"/>
              </a:lnSpc>
              <a:spcBef>
                <a:spcPts val="270"/>
              </a:spcBef>
            </a:pPr>
            <a:r>
              <a:rPr sz="950" b="1" spc="-95" dirty="0">
                <a:solidFill>
                  <a:srgbClr val="FFFFFF"/>
                </a:solidFill>
                <a:latin typeface="Tahoma"/>
                <a:cs typeface="Tahoma"/>
              </a:rPr>
              <a:t>In</a:t>
            </a:r>
            <a:r>
              <a:rPr sz="950" b="1" spc="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50" b="1" dirty="0">
                <a:solidFill>
                  <a:srgbClr val="FFFFFF"/>
                </a:solidFill>
                <a:latin typeface="Tahoma"/>
                <a:cs typeface="Tahoma"/>
              </a:rPr>
              <a:t>Online</a:t>
            </a:r>
            <a:r>
              <a:rPr sz="950" b="1" spc="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50" b="1" spc="-10" dirty="0">
                <a:solidFill>
                  <a:srgbClr val="FFFFFF"/>
                </a:solidFill>
                <a:latin typeface="Tahoma"/>
                <a:cs typeface="Tahoma"/>
              </a:rPr>
              <a:t>Safety... </a:t>
            </a:r>
            <a:r>
              <a:rPr sz="950" b="1" dirty="0">
                <a:solidFill>
                  <a:srgbClr val="FFFFFF"/>
                </a:solidFill>
                <a:latin typeface="Tahoma"/>
                <a:cs typeface="Tahoma"/>
              </a:rPr>
              <a:t>we</a:t>
            </a:r>
            <a:r>
              <a:rPr sz="950" b="1" spc="-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50" b="1" dirty="0">
                <a:solidFill>
                  <a:srgbClr val="FFFFFF"/>
                </a:solidFill>
                <a:latin typeface="Tahoma"/>
                <a:cs typeface="Tahoma"/>
              </a:rPr>
              <a:t>will</a:t>
            </a:r>
            <a:r>
              <a:rPr sz="950" b="1" spc="-1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50" b="1" dirty="0">
                <a:solidFill>
                  <a:srgbClr val="FFFFFF"/>
                </a:solidFill>
                <a:latin typeface="Tahoma"/>
                <a:cs typeface="Tahoma"/>
              </a:rPr>
              <a:t>be</a:t>
            </a:r>
            <a:r>
              <a:rPr sz="950" b="1" spc="-1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50" b="1" spc="-10" dirty="0">
                <a:solidFill>
                  <a:srgbClr val="FFFFFF"/>
                </a:solidFill>
                <a:latin typeface="Tahoma"/>
                <a:cs typeface="Tahoma"/>
              </a:rPr>
              <a:t>learning</a:t>
            </a:r>
            <a:endParaRPr sz="950">
              <a:latin typeface="Tahoma"/>
              <a:cs typeface="Tahoma"/>
            </a:endParaRPr>
          </a:p>
          <a:p>
            <a:pPr marL="57150" marR="12700" algn="ctr">
              <a:lnSpc>
                <a:spcPts val="969"/>
              </a:lnSpc>
              <a:spcBef>
                <a:spcPts val="10"/>
              </a:spcBef>
            </a:pPr>
            <a:r>
              <a:rPr sz="950" b="1" dirty="0">
                <a:solidFill>
                  <a:srgbClr val="FFFFFF"/>
                </a:solidFill>
                <a:latin typeface="Tahoma"/>
                <a:cs typeface="Tahoma"/>
              </a:rPr>
              <a:t>how</a:t>
            </a:r>
            <a:r>
              <a:rPr sz="950" b="1" spc="-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50" b="1" dirty="0">
                <a:solidFill>
                  <a:srgbClr val="FFFFFF"/>
                </a:solidFill>
                <a:latin typeface="Tahoma"/>
                <a:cs typeface="Tahoma"/>
              </a:rPr>
              <a:t>to</a:t>
            </a:r>
            <a:r>
              <a:rPr sz="950" b="1" spc="-3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50" b="1" dirty="0">
                <a:solidFill>
                  <a:srgbClr val="FFFFFF"/>
                </a:solidFill>
                <a:latin typeface="Tahoma"/>
                <a:cs typeface="Tahoma"/>
              </a:rPr>
              <a:t>find</a:t>
            </a:r>
            <a:r>
              <a:rPr sz="950" b="1" spc="-4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950" b="1" spc="-10" dirty="0">
                <a:solidFill>
                  <a:srgbClr val="FFFFFF"/>
                </a:solidFill>
                <a:latin typeface="Tahoma"/>
                <a:cs typeface="Tahoma"/>
              </a:rPr>
              <a:t>information safely online.</a:t>
            </a:r>
            <a:endParaRPr sz="950">
              <a:latin typeface="Tahoma"/>
              <a:cs typeface="Tahoma"/>
            </a:endParaRPr>
          </a:p>
        </p:txBody>
      </p:sp>
      <p:sp>
        <p:nvSpPr>
          <p:cNvPr id="221" name="object 221"/>
          <p:cNvSpPr txBox="1"/>
          <p:nvPr/>
        </p:nvSpPr>
        <p:spPr>
          <a:xfrm>
            <a:off x="159575" y="13460931"/>
            <a:ext cx="2232025" cy="101600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2700" marR="5080" algn="ctr">
              <a:lnSpc>
                <a:spcPts val="1500"/>
              </a:lnSpc>
              <a:spcBef>
                <a:spcPts val="400"/>
              </a:spcBef>
            </a:pPr>
            <a:r>
              <a:rPr sz="1500" b="1" spc="-30" dirty="0">
                <a:solidFill>
                  <a:srgbClr val="1B2638"/>
                </a:solidFill>
                <a:latin typeface="Tahoma"/>
                <a:cs typeface="Tahoma"/>
              </a:rPr>
              <a:t>Please</a:t>
            </a:r>
            <a:r>
              <a:rPr sz="1500" b="1" spc="-50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500" b="1" spc="-40" dirty="0">
                <a:solidFill>
                  <a:srgbClr val="1B2638"/>
                </a:solidFill>
                <a:latin typeface="Tahoma"/>
                <a:cs typeface="Tahoma"/>
              </a:rPr>
              <a:t>ensure</a:t>
            </a:r>
            <a:r>
              <a:rPr sz="1500" b="1" spc="-80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500" b="1" spc="-60" dirty="0">
                <a:solidFill>
                  <a:srgbClr val="1B2638"/>
                </a:solidFill>
                <a:latin typeface="Tahoma"/>
                <a:cs typeface="Tahoma"/>
              </a:rPr>
              <a:t>that</a:t>
            </a:r>
            <a:r>
              <a:rPr sz="1500" b="1" spc="-6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500" b="1" spc="-20" dirty="0">
                <a:solidFill>
                  <a:srgbClr val="1B2638"/>
                </a:solidFill>
                <a:latin typeface="Tahoma"/>
                <a:cs typeface="Tahoma"/>
              </a:rPr>
              <a:t>your </a:t>
            </a:r>
            <a:r>
              <a:rPr sz="1500" b="1" spc="-10" dirty="0">
                <a:solidFill>
                  <a:srgbClr val="1B2638"/>
                </a:solidFill>
                <a:latin typeface="Tahoma"/>
                <a:cs typeface="Tahoma"/>
              </a:rPr>
              <a:t>child</a:t>
            </a:r>
            <a:r>
              <a:rPr sz="1500" b="1" spc="-5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500" b="1" spc="-60" dirty="0">
                <a:solidFill>
                  <a:srgbClr val="1B2638"/>
                </a:solidFill>
                <a:latin typeface="Tahoma"/>
                <a:cs typeface="Tahoma"/>
              </a:rPr>
              <a:t>has</a:t>
            </a:r>
            <a:r>
              <a:rPr sz="1500" b="1" spc="-5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500" b="1" spc="-60" dirty="0">
                <a:solidFill>
                  <a:srgbClr val="1B2638"/>
                </a:solidFill>
                <a:latin typeface="Tahoma"/>
                <a:cs typeface="Tahoma"/>
              </a:rPr>
              <a:t>a</a:t>
            </a:r>
            <a:r>
              <a:rPr sz="1500" b="1" spc="-50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500" b="1" spc="-55" dirty="0">
                <a:solidFill>
                  <a:srgbClr val="1B2638"/>
                </a:solidFill>
                <a:latin typeface="Tahoma"/>
                <a:cs typeface="Tahoma"/>
              </a:rPr>
              <a:t>water </a:t>
            </a:r>
            <a:r>
              <a:rPr sz="1500" b="1" spc="-25" dirty="0">
                <a:solidFill>
                  <a:srgbClr val="1B2638"/>
                </a:solidFill>
                <a:latin typeface="Tahoma"/>
                <a:cs typeface="Tahoma"/>
              </a:rPr>
              <a:t>bottle, </a:t>
            </a:r>
            <a:r>
              <a:rPr sz="1500" b="1" spc="-60" dirty="0">
                <a:solidFill>
                  <a:srgbClr val="1B2638"/>
                </a:solidFill>
                <a:latin typeface="Tahoma"/>
                <a:cs typeface="Tahoma"/>
              </a:rPr>
              <a:t>hat</a:t>
            </a:r>
            <a:r>
              <a:rPr sz="1500" b="1" spc="-80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500" b="1" spc="-10" dirty="0">
                <a:solidFill>
                  <a:srgbClr val="1B2638"/>
                </a:solidFill>
                <a:latin typeface="Tahoma"/>
                <a:cs typeface="Tahoma"/>
              </a:rPr>
              <a:t>and</a:t>
            </a:r>
            <a:r>
              <a:rPr sz="1500" b="1" spc="-8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500" b="1" spc="-10" dirty="0">
                <a:solidFill>
                  <a:srgbClr val="1B2638"/>
                </a:solidFill>
                <a:latin typeface="Tahoma"/>
                <a:cs typeface="Tahoma"/>
              </a:rPr>
              <a:t>waterproof </a:t>
            </a:r>
            <a:r>
              <a:rPr sz="1500" b="1" spc="-70" dirty="0">
                <a:solidFill>
                  <a:srgbClr val="1B2638"/>
                </a:solidFill>
                <a:latin typeface="Tahoma"/>
                <a:cs typeface="Tahoma"/>
              </a:rPr>
              <a:t>jacket/coat</a:t>
            </a:r>
            <a:r>
              <a:rPr sz="1500" b="1" spc="-30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500" b="1" spc="-45" dirty="0">
                <a:solidFill>
                  <a:srgbClr val="1B2638"/>
                </a:solidFill>
                <a:latin typeface="Tahoma"/>
                <a:cs typeface="Tahoma"/>
              </a:rPr>
              <a:t>with</a:t>
            </a:r>
            <a:r>
              <a:rPr sz="1500" b="1" spc="-1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500" b="1" spc="-20" dirty="0">
                <a:solidFill>
                  <a:srgbClr val="1B2638"/>
                </a:solidFill>
                <a:latin typeface="Tahoma"/>
                <a:cs typeface="Tahoma"/>
              </a:rPr>
              <a:t>them every</a:t>
            </a:r>
            <a:r>
              <a:rPr sz="1500" b="1" spc="-60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500" b="1" spc="-20" dirty="0">
                <a:solidFill>
                  <a:srgbClr val="1B2638"/>
                </a:solidFill>
                <a:latin typeface="Tahoma"/>
                <a:cs typeface="Tahoma"/>
              </a:rPr>
              <a:t>day.</a:t>
            </a:r>
            <a:endParaRPr sz="1500" dirty="0">
              <a:latin typeface="Tahoma"/>
              <a:cs typeface="Tahoma"/>
            </a:endParaRPr>
          </a:p>
        </p:txBody>
      </p:sp>
      <p:sp>
        <p:nvSpPr>
          <p:cNvPr id="222" name="object 222"/>
          <p:cNvSpPr txBox="1"/>
          <p:nvPr/>
        </p:nvSpPr>
        <p:spPr>
          <a:xfrm>
            <a:off x="148109" y="14606591"/>
            <a:ext cx="2266315" cy="1967864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2065" marR="5080" indent="8890" algn="ctr">
              <a:lnSpc>
                <a:spcPts val="1500"/>
              </a:lnSpc>
              <a:spcBef>
                <a:spcPts val="400"/>
              </a:spcBef>
            </a:pPr>
            <a:r>
              <a:rPr sz="1500" b="1" spc="-20" dirty="0">
                <a:solidFill>
                  <a:srgbClr val="1B2638"/>
                </a:solidFill>
                <a:latin typeface="Tahoma"/>
                <a:cs typeface="Tahoma"/>
              </a:rPr>
              <a:t>During</a:t>
            </a:r>
            <a:r>
              <a:rPr sz="1500" b="1" spc="-5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500" b="1" spc="-10" dirty="0">
                <a:solidFill>
                  <a:srgbClr val="1B2638"/>
                </a:solidFill>
                <a:latin typeface="Tahoma"/>
                <a:cs typeface="Tahoma"/>
              </a:rPr>
              <a:t>colder</a:t>
            </a:r>
            <a:r>
              <a:rPr sz="1500" b="1" spc="-5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500" b="1" spc="-10" dirty="0">
                <a:solidFill>
                  <a:srgbClr val="1B2638"/>
                </a:solidFill>
                <a:latin typeface="Tahoma"/>
                <a:cs typeface="Tahoma"/>
              </a:rPr>
              <a:t>weather, you</a:t>
            </a:r>
            <a:r>
              <a:rPr sz="1500" b="1" spc="-7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500" b="1" spc="-40" dirty="0">
                <a:solidFill>
                  <a:srgbClr val="1B2638"/>
                </a:solidFill>
                <a:latin typeface="Tahoma"/>
                <a:cs typeface="Tahoma"/>
              </a:rPr>
              <a:t>may</a:t>
            </a:r>
            <a:r>
              <a:rPr sz="1500" b="1" spc="-70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500" b="1" spc="-45" dirty="0">
                <a:solidFill>
                  <a:srgbClr val="1B2638"/>
                </a:solidFill>
                <a:latin typeface="Tahoma"/>
                <a:cs typeface="Tahoma"/>
              </a:rPr>
              <a:t>wish</a:t>
            </a:r>
            <a:r>
              <a:rPr sz="1500" b="1" spc="-6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500" b="1" spc="-10" dirty="0">
                <a:solidFill>
                  <a:srgbClr val="1B2638"/>
                </a:solidFill>
                <a:latin typeface="Tahoma"/>
                <a:cs typeface="Tahoma"/>
              </a:rPr>
              <a:t>to</a:t>
            </a:r>
            <a:r>
              <a:rPr sz="1500" b="1" spc="-70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500" b="1" spc="-20" dirty="0">
                <a:solidFill>
                  <a:srgbClr val="1B2638"/>
                </a:solidFill>
                <a:latin typeface="Tahoma"/>
                <a:cs typeface="Tahoma"/>
              </a:rPr>
              <a:t>send </a:t>
            </a:r>
            <a:r>
              <a:rPr sz="1500" b="1" spc="-25" dirty="0">
                <a:solidFill>
                  <a:srgbClr val="1B2638"/>
                </a:solidFill>
                <a:latin typeface="Tahoma"/>
                <a:cs typeface="Tahoma"/>
              </a:rPr>
              <a:t>your</a:t>
            </a:r>
            <a:r>
              <a:rPr sz="1500" b="1" spc="-8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500" b="1" spc="-10" dirty="0">
                <a:solidFill>
                  <a:srgbClr val="1B2638"/>
                </a:solidFill>
                <a:latin typeface="Tahoma"/>
                <a:cs typeface="Tahoma"/>
              </a:rPr>
              <a:t>child</a:t>
            </a:r>
            <a:r>
              <a:rPr sz="1500" b="1" spc="-7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500" b="1" spc="-10" dirty="0">
                <a:solidFill>
                  <a:srgbClr val="1B2638"/>
                </a:solidFill>
                <a:latin typeface="Tahoma"/>
                <a:cs typeface="Tahoma"/>
              </a:rPr>
              <a:t>in</a:t>
            </a:r>
            <a:r>
              <a:rPr sz="1500" b="1" spc="-7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500" b="1" spc="-60" dirty="0">
                <a:solidFill>
                  <a:srgbClr val="1B2638"/>
                </a:solidFill>
                <a:latin typeface="Tahoma"/>
                <a:cs typeface="Tahoma"/>
              </a:rPr>
              <a:t>a</a:t>
            </a:r>
            <a:r>
              <a:rPr sz="1500" b="1" spc="-6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500" b="1" spc="-20" dirty="0">
                <a:solidFill>
                  <a:srgbClr val="1B2638"/>
                </a:solidFill>
                <a:latin typeface="Tahoma"/>
                <a:cs typeface="Tahoma"/>
              </a:rPr>
              <a:t>hat, </a:t>
            </a:r>
            <a:r>
              <a:rPr sz="1500" b="1" spc="-50" dirty="0">
                <a:solidFill>
                  <a:srgbClr val="1B2638"/>
                </a:solidFill>
                <a:latin typeface="Tahoma"/>
                <a:cs typeface="Tahoma"/>
              </a:rPr>
              <a:t>warmer</a:t>
            </a:r>
            <a:r>
              <a:rPr sz="1500" b="1" spc="-2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500" b="1" spc="-45" dirty="0">
                <a:solidFill>
                  <a:srgbClr val="1B2638"/>
                </a:solidFill>
                <a:latin typeface="Tahoma"/>
                <a:cs typeface="Tahoma"/>
              </a:rPr>
              <a:t>coat</a:t>
            </a:r>
            <a:r>
              <a:rPr sz="1500" b="1" spc="-40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500" b="1" spc="-25" dirty="0">
                <a:solidFill>
                  <a:srgbClr val="1B2638"/>
                </a:solidFill>
                <a:latin typeface="Tahoma"/>
                <a:cs typeface="Tahoma"/>
              </a:rPr>
              <a:t>and change</a:t>
            </a:r>
            <a:r>
              <a:rPr sz="1500" b="1" spc="-70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500" b="1" dirty="0">
                <a:solidFill>
                  <a:srgbClr val="1B2638"/>
                </a:solidFill>
                <a:latin typeface="Tahoma"/>
                <a:cs typeface="Tahoma"/>
              </a:rPr>
              <a:t>of</a:t>
            </a:r>
            <a:r>
              <a:rPr sz="1500" b="1" spc="-70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500" b="1" spc="-20" dirty="0">
                <a:solidFill>
                  <a:srgbClr val="1B2638"/>
                </a:solidFill>
                <a:latin typeface="Tahoma"/>
                <a:cs typeface="Tahoma"/>
              </a:rPr>
              <a:t>shoes </a:t>
            </a:r>
            <a:r>
              <a:rPr sz="1500" b="1" spc="-65" dirty="0">
                <a:solidFill>
                  <a:srgbClr val="1B2638"/>
                </a:solidFill>
                <a:latin typeface="Tahoma"/>
                <a:cs typeface="Tahoma"/>
              </a:rPr>
              <a:t>(wellies/trainers)</a:t>
            </a:r>
            <a:r>
              <a:rPr sz="1500" b="1" spc="-3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500" b="1" spc="-10" dirty="0">
                <a:solidFill>
                  <a:srgbClr val="1B2638"/>
                </a:solidFill>
                <a:latin typeface="Tahoma"/>
                <a:cs typeface="Tahoma"/>
              </a:rPr>
              <a:t>in</a:t>
            </a:r>
            <a:r>
              <a:rPr sz="1500" b="1" spc="-30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500" b="1" spc="-40" dirty="0">
                <a:solidFill>
                  <a:srgbClr val="1B2638"/>
                </a:solidFill>
                <a:latin typeface="Tahoma"/>
                <a:cs typeface="Tahoma"/>
              </a:rPr>
              <a:t>case </a:t>
            </a:r>
            <a:r>
              <a:rPr sz="1500" b="1" dirty="0">
                <a:solidFill>
                  <a:srgbClr val="1B2638"/>
                </a:solidFill>
                <a:latin typeface="Tahoma"/>
                <a:cs typeface="Tahoma"/>
              </a:rPr>
              <a:t>of</a:t>
            </a:r>
            <a:r>
              <a:rPr sz="1500" b="1" spc="-5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500" b="1" spc="-40" dirty="0">
                <a:solidFill>
                  <a:srgbClr val="1B2638"/>
                </a:solidFill>
                <a:latin typeface="Tahoma"/>
                <a:cs typeface="Tahoma"/>
              </a:rPr>
              <a:t>wet</a:t>
            </a:r>
            <a:r>
              <a:rPr sz="1500" b="1" spc="-50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500" b="1" spc="-45" dirty="0">
                <a:solidFill>
                  <a:srgbClr val="1B2638"/>
                </a:solidFill>
                <a:latin typeface="Tahoma"/>
                <a:cs typeface="Tahoma"/>
              </a:rPr>
              <a:t>weather.</a:t>
            </a:r>
            <a:r>
              <a:rPr sz="1500" b="1" spc="-12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500" b="1" spc="-10" dirty="0">
                <a:solidFill>
                  <a:srgbClr val="1B2638"/>
                </a:solidFill>
                <a:latin typeface="Tahoma"/>
                <a:cs typeface="Tahoma"/>
              </a:rPr>
              <a:t>Please </a:t>
            </a:r>
            <a:r>
              <a:rPr sz="1500" b="1" spc="-40" dirty="0">
                <a:solidFill>
                  <a:srgbClr val="1B2638"/>
                </a:solidFill>
                <a:latin typeface="Tahoma"/>
                <a:cs typeface="Tahoma"/>
              </a:rPr>
              <a:t>ensure</a:t>
            </a:r>
            <a:r>
              <a:rPr sz="1500" b="1" spc="-90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500" b="1" spc="-10" dirty="0">
                <a:solidFill>
                  <a:srgbClr val="1B2638"/>
                </a:solidFill>
                <a:latin typeface="Tahoma"/>
                <a:cs typeface="Tahoma"/>
              </a:rPr>
              <a:t>all</a:t>
            </a:r>
            <a:r>
              <a:rPr sz="1500" b="1" spc="-5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500" b="1" spc="-45" dirty="0">
                <a:solidFill>
                  <a:srgbClr val="1B2638"/>
                </a:solidFill>
                <a:latin typeface="Tahoma"/>
                <a:cs typeface="Tahoma"/>
              </a:rPr>
              <a:t>items</a:t>
            </a:r>
            <a:r>
              <a:rPr sz="1500" b="1" spc="-5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500" b="1" spc="-25" dirty="0">
                <a:solidFill>
                  <a:srgbClr val="1B2638"/>
                </a:solidFill>
                <a:latin typeface="Tahoma"/>
                <a:cs typeface="Tahoma"/>
              </a:rPr>
              <a:t>you </a:t>
            </a:r>
            <a:r>
              <a:rPr sz="1500" b="1" spc="-20" dirty="0">
                <a:solidFill>
                  <a:srgbClr val="1B2638"/>
                </a:solidFill>
                <a:latin typeface="Tahoma"/>
                <a:cs typeface="Tahoma"/>
              </a:rPr>
              <a:t>send</a:t>
            </a:r>
            <a:r>
              <a:rPr sz="1500" b="1" spc="-80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500" b="1" spc="-10" dirty="0">
                <a:solidFill>
                  <a:srgbClr val="1B2638"/>
                </a:solidFill>
                <a:latin typeface="Tahoma"/>
                <a:cs typeface="Tahoma"/>
              </a:rPr>
              <a:t>in</a:t>
            </a:r>
            <a:r>
              <a:rPr sz="1500" b="1" spc="-70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500" b="1" spc="-40" dirty="0">
                <a:solidFill>
                  <a:srgbClr val="1B2638"/>
                </a:solidFill>
                <a:latin typeface="Tahoma"/>
                <a:cs typeface="Tahoma"/>
              </a:rPr>
              <a:t>are</a:t>
            </a:r>
            <a:r>
              <a:rPr sz="1500" b="1" spc="-9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500" b="1" spc="-10" dirty="0">
                <a:solidFill>
                  <a:srgbClr val="1B2638"/>
                </a:solidFill>
                <a:latin typeface="Tahoma"/>
                <a:cs typeface="Tahoma"/>
              </a:rPr>
              <a:t>clearly labelled.</a:t>
            </a:r>
            <a:endParaRPr sz="1500" dirty="0">
              <a:latin typeface="Tahoma"/>
              <a:cs typeface="Tahoma"/>
            </a:endParaRPr>
          </a:p>
        </p:txBody>
      </p:sp>
      <p:sp>
        <p:nvSpPr>
          <p:cNvPr id="223" name="object 223"/>
          <p:cNvSpPr txBox="1"/>
          <p:nvPr/>
        </p:nvSpPr>
        <p:spPr>
          <a:xfrm>
            <a:off x="2786548" y="11672427"/>
            <a:ext cx="3030855" cy="1124667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12700" marR="454659">
              <a:lnSpc>
                <a:spcPts val="1350"/>
              </a:lnSpc>
              <a:spcBef>
                <a:spcPts val="370"/>
              </a:spcBef>
            </a:pPr>
            <a:r>
              <a:rPr lang="en-GB" sz="1350" b="1" spc="-20" dirty="0">
                <a:solidFill>
                  <a:srgbClr val="1B2638"/>
                </a:solidFill>
                <a:latin typeface="Tahoma"/>
                <a:cs typeface="Tahoma"/>
              </a:rPr>
              <a:t>PE days are Monday (outdoor) and Wednesday (indoor).</a:t>
            </a:r>
            <a:endParaRPr sz="1350" dirty="0">
              <a:latin typeface="Tahoma"/>
              <a:cs typeface="Tahoma"/>
            </a:endParaRPr>
          </a:p>
          <a:p>
            <a:pPr marL="12700" marR="5080">
              <a:lnSpc>
                <a:spcPts val="1350"/>
              </a:lnSpc>
              <a:spcBef>
                <a:spcPts val="1350"/>
              </a:spcBef>
            </a:pPr>
            <a:r>
              <a:rPr sz="1350" b="1" spc="-30" dirty="0">
                <a:solidFill>
                  <a:srgbClr val="1B2638"/>
                </a:solidFill>
                <a:latin typeface="Tahoma"/>
                <a:cs typeface="Tahoma"/>
              </a:rPr>
              <a:t>Please</a:t>
            </a:r>
            <a:r>
              <a:rPr sz="1350" b="1" spc="-50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35" dirty="0">
                <a:solidFill>
                  <a:srgbClr val="1B2638"/>
                </a:solidFill>
                <a:latin typeface="Tahoma"/>
                <a:cs typeface="Tahoma"/>
              </a:rPr>
              <a:t>make</a:t>
            </a:r>
            <a:r>
              <a:rPr sz="1350" b="1" spc="-7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45" dirty="0">
                <a:solidFill>
                  <a:srgbClr val="1B2638"/>
                </a:solidFill>
                <a:latin typeface="Tahoma"/>
                <a:cs typeface="Tahoma"/>
              </a:rPr>
              <a:t>sure</a:t>
            </a:r>
            <a:r>
              <a:rPr sz="1350" b="1" spc="-7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55" dirty="0">
                <a:solidFill>
                  <a:srgbClr val="1B2638"/>
                </a:solidFill>
                <a:latin typeface="Tahoma"/>
                <a:cs typeface="Tahoma"/>
              </a:rPr>
              <a:t>that</a:t>
            </a:r>
            <a:r>
              <a:rPr sz="1350" b="1" spc="-6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25" dirty="0">
                <a:solidFill>
                  <a:srgbClr val="1B2638"/>
                </a:solidFill>
                <a:latin typeface="Tahoma"/>
                <a:cs typeface="Tahoma"/>
              </a:rPr>
              <a:t>your</a:t>
            </a:r>
            <a:r>
              <a:rPr sz="1350" b="1" spc="-50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10" dirty="0">
                <a:solidFill>
                  <a:srgbClr val="1B2638"/>
                </a:solidFill>
                <a:latin typeface="Tahoma"/>
                <a:cs typeface="Tahoma"/>
              </a:rPr>
              <a:t>child</a:t>
            </a:r>
            <a:r>
              <a:rPr sz="1350" b="1" spc="-50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45" dirty="0">
                <a:solidFill>
                  <a:srgbClr val="1B2638"/>
                </a:solidFill>
                <a:latin typeface="Tahoma"/>
                <a:cs typeface="Tahoma"/>
              </a:rPr>
              <a:t>has </a:t>
            </a:r>
            <a:r>
              <a:rPr sz="1350" b="1" spc="-25" dirty="0">
                <a:solidFill>
                  <a:srgbClr val="1B2638"/>
                </a:solidFill>
                <a:latin typeface="Tahoma"/>
                <a:cs typeface="Tahoma"/>
              </a:rPr>
              <a:t>appropriate</a:t>
            </a:r>
            <a:r>
              <a:rPr sz="1350" b="1" spc="-50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20" dirty="0">
                <a:solidFill>
                  <a:srgbClr val="1B2638"/>
                </a:solidFill>
                <a:latin typeface="Tahoma"/>
                <a:cs typeface="Tahoma"/>
              </a:rPr>
              <a:t>clothing</a:t>
            </a:r>
            <a:r>
              <a:rPr sz="1350" b="1" spc="-4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10" dirty="0">
                <a:solidFill>
                  <a:srgbClr val="1B2638"/>
                </a:solidFill>
                <a:latin typeface="Tahoma"/>
                <a:cs typeface="Tahoma"/>
              </a:rPr>
              <a:t>and</a:t>
            </a:r>
            <a:r>
              <a:rPr sz="1350" b="1" spc="-50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10" dirty="0">
                <a:solidFill>
                  <a:srgbClr val="1B2638"/>
                </a:solidFill>
                <a:latin typeface="Tahoma"/>
                <a:cs typeface="Tahoma"/>
              </a:rPr>
              <a:t>footwear </a:t>
            </a:r>
            <a:r>
              <a:rPr sz="1350" b="1" spc="-20" dirty="0">
                <a:solidFill>
                  <a:srgbClr val="1B2638"/>
                </a:solidFill>
                <a:latin typeface="Tahoma"/>
                <a:cs typeface="Tahoma"/>
              </a:rPr>
              <a:t>for</a:t>
            </a:r>
            <a:r>
              <a:rPr sz="1350" b="1" spc="-80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30" dirty="0">
                <a:solidFill>
                  <a:srgbClr val="1B2638"/>
                </a:solidFill>
                <a:latin typeface="Tahoma"/>
                <a:cs typeface="Tahoma"/>
              </a:rPr>
              <a:t>these</a:t>
            </a:r>
            <a:r>
              <a:rPr sz="1350" b="1" spc="-70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10" dirty="0">
                <a:solidFill>
                  <a:srgbClr val="1B2638"/>
                </a:solidFill>
                <a:latin typeface="Tahoma"/>
                <a:cs typeface="Tahoma"/>
              </a:rPr>
              <a:t>sessions.</a:t>
            </a:r>
            <a:endParaRPr sz="1350" dirty="0">
              <a:latin typeface="Tahoma"/>
              <a:cs typeface="Tahoma"/>
            </a:endParaRPr>
          </a:p>
        </p:txBody>
      </p:sp>
      <p:sp>
        <p:nvSpPr>
          <p:cNvPr id="224" name="object 224"/>
          <p:cNvSpPr txBox="1"/>
          <p:nvPr/>
        </p:nvSpPr>
        <p:spPr>
          <a:xfrm>
            <a:off x="2802349" y="12960967"/>
            <a:ext cx="2914650" cy="916940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12700" marR="5080">
              <a:lnSpc>
                <a:spcPts val="1350"/>
              </a:lnSpc>
              <a:spcBef>
                <a:spcPts val="370"/>
              </a:spcBef>
            </a:pPr>
            <a:r>
              <a:rPr sz="1350" b="1" spc="-50" dirty="0">
                <a:solidFill>
                  <a:srgbClr val="1B2638"/>
                </a:solidFill>
                <a:latin typeface="Tahoma"/>
                <a:cs typeface="Tahoma"/>
              </a:rPr>
              <a:t>For</a:t>
            </a:r>
            <a:r>
              <a:rPr sz="1350" b="1" spc="-60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10" dirty="0">
                <a:solidFill>
                  <a:srgbClr val="1B2638"/>
                </a:solidFill>
                <a:latin typeface="Tahoma"/>
                <a:cs typeface="Tahoma"/>
              </a:rPr>
              <a:t>indoor</a:t>
            </a:r>
            <a:r>
              <a:rPr sz="1350" b="1" spc="-70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dirty="0">
                <a:solidFill>
                  <a:srgbClr val="1B2638"/>
                </a:solidFill>
                <a:latin typeface="Tahoma"/>
                <a:cs typeface="Tahoma"/>
              </a:rPr>
              <a:t>PE</a:t>
            </a:r>
            <a:r>
              <a:rPr sz="1350" b="1" spc="-6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25" dirty="0">
                <a:solidFill>
                  <a:srgbClr val="1B2638"/>
                </a:solidFill>
                <a:latin typeface="Tahoma"/>
                <a:cs typeface="Tahoma"/>
              </a:rPr>
              <a:t>your</a:t>
            </a:r>
            <a:r>
              <a:rPr sz="1350" b="1" spc="-6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10" dirty="0">
                <a:solidFill>
                  <a:srgbClr val="1B2638"/>
                </a:solidFill>
                <a:latin typeface="Tahoma"/>
                <a:cs typeface="Tahoma"/>
              </a:rPr>
              <a:t>child</a:t>
            </a:r>
            <a:r>
              <a:rPr sz="1350" b="1" spc="-6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20" dirty="0">
                <a:solidFill>
                  <a:srgbClr val="1B2638"/>
                </a:solidFill>
                <a:latin typeface="Tahoma"/>
                <a:cs typeface="Tahoma"/>
              </a:rPr>
              <a:t>will</a:t>
            </a:r>
            <a:r>
              <a:rPr sz="1350" b="1" spc="-6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20" dirty="0">
                <a:solidFill>
                  <a:srgbClr val="1B2638"/>
                </a:solidFill>
                <a:latin typeface="Tahoma"/>
                <a:cs typeface="Tahoma"/>
              </a:rPr>
              <a:t>need </a:t>
            </a:r>
            <a:r>
              <a:rPr sz="1350" b="1" spc="-50" dirty="0">
                <a:solidFill>
                  <a:srgbClr val="1B2638"/>
                </a:solidFill>
                <a:latin typeface="Tahoma"/>
                <a:cs typeface="Tahoma"/>
              </a:rPr>
              <a:t>shorts</a:t>
            </a:r>
            <a:r>
              <a:rPr sz="1350" b="1" spc="-60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10" dirty="0">
                <a:solidFill>
                  <a:srgbClr val="1B2638"/>
                </a:solidFill>
                <a:latin typeface="Tahoma"/>
                <a:cs typeface="Tahoma"/>
              </a:rPr>
              <a:t>and</a:t>
            </a:r>
            <a:r>
              <a:rPr sz="1350" b="1" spc="-7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50" dirty="0">
                <a:solidFill>
                  <a:srgbClr val="1B2638"/>
                </a:solidFill>
                <a:latin typeface="Tahoma"/>
                <a:cs typeface="Tahoma"/>
              </a:rPr>
              <a:t>a</a:t>
            </a:r>
            <a:r>
              <a:rPr sz="1350" b="1" spc="-60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114" dirty="0">
                <a:solidFill>
                  <a:srgbClr val="1B2638"/>
                </a:solidFill>
                <a:latin typeface="Tahoma"/>
                <a:cs typeface="Tahoma"/>
              </a:rPr>
              <a:t>t-</a:t>
            </a:r>
            <a:r>
              <a:rPr sz="1350" b="1" spc="-50" dirty="0">
                <a:solidFill>
                  <a:srgbClr val="1B2638"/>
                </a:solidFill>
                <a:latin typeface="Tahoma"/>
                <a:cs typeface="Tahoma"/>
              </a:rPr>
              <a:t>shirt</a:t>
            </a:r>
            <a:r>
              <a:rPr sz="1350" b="1" spc="-7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10" dirty="0">
                <a:solidFill>
                  <a:srgbClr val="1B2638"/>
                </a:solidFill>
                <a:latin typeface="Tahoma"/>
                <a:cs typeface="Tahoma"/>
              </a:rPr>
              <a:t>and</a:t>
            </a:r>
            <a:r>
              <a:rPr sz="1350" b="1" spc="-60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20" dirty="0">
                <a:solidFill>
                  <a:srgbClr val="1B2638"/>
                </a:solidFill>
                <a:latin typeface="Tahoma"/>
                <a:cs typeface="Tahoma"/>
              </a:rPr>
              <a:t>for</a:t>
            </a:r>
            <a:r>
              <a:rPr sz="1350" b="1" spc="-6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10" dirty="0">
                <a:solidFill>
                  <a:srgbClr val="1B2638"/>
                </a:solidFill>
                <a:latin typeface="Tahoma"/>
                <a:cs typeface="Tahoma"/>
              </a:rPr>
              <a:t>outdoor </a:t>
            </a:r>
            <a:r>
              <a:rPr sz="1350" b="1" dirty="0">
                <a:solidFill>
                  <a:srgbClr val="1B2638"/>
                </a:solidFill>
                <a:latin typeface="Tahoma"/>
                <a:cs typeface="Tahoma"/>
              </a:rPr>
              <a:t>PE</a:t>
            </a:r>
            <a:r>
              <a:rPr sz="1350" b="1" spc="-80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25" dirty="0">
                <a:solidFill>
                  <a:srgbClr val="1B2638"/>
                </a:solidFill>
                <a:latin typeface="Tahoma"/>
                <a:cs typeface="Tahoma"/>
              </a:rPr>
              <a:t>your</a:t>
            </a:r>
            <a:r>
              <a:rPr sz="1350" b="1" spc="-6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10" dirty="0">
                <a:solidFill>
                  <a:srgbClr val="1B2638"/>
                </a:solidFill>
                <a:latin typeface="Tahoma"/>
                <a:cs typeface="Tahoma"/>
              </a:rPr>
              <a:t>child</a:t>
            </a:r>
            <a:r>
              <a:rPr sz="1350" b="1" spc="-70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20" dirty="0">
                <a:solidFill>
                  <a:srgbClr val="1B2638"/>
                </a:solidFill>
                <a:latin typeface="Tahoma"/>
                <a:cs typeface="Tahoma"/>
              </a:rPr>
              <a:t>will</a:t>
            </a:r>
            <a:r>
              <a:rPr sz="1350" b="1" spc="-6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dirty="0">
                <a:solidFill>
                  <a:srgbClr val="1B2638"/>
                </a:solidFill>
                <a:latin typeface="Tahoma"/>
                <a:cs typeface="Tahoma"/>
              </a:rPr>
              <a:t>need</a:t>
            </a:r>
            <a:r>
              <a:rPr sz="1350" b="1" spc="-70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50" dirty="0">
                <a:solidFill>
                  <a:srgbClr val="1B2638"/>
                </a:solidFill>
                <a:latin typeface="Tahoma"/>
                <a:cs typeface="Tahoma"/>
              </a:rPr>
              <a:t>a</a:t>
            </a:r>
            <a:r>
              <a:rPr sz="1350" b="1" spc="-60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10" dirty="0">
                <a:solidFill>
                  <a:srgbClr val="1B2638"/>
                </a:solidFill>
                <a:latin typeface="Tahoma"/>
                <a:cs typeface="Tahoma"/>
              </a:rPr>
              <a:t>jumper, </a:t>
            </a:r>
            <a:r>
              <a:rPr sz="1350" b="1" spc="-50" dirty="0">
                <a:solidFill>
                  <a:srgbClr val="1B2638"/>
                </a:solidFill>
                <a:latin typeface="Tahoma"/>
                <a:cs typeface="Tahoma"/>
              </a:rPr>
              <a:t>tracksuit</a:t>
            </a:r>
            <a:r>
              <a:rPr sz="1350" b="1" spc="-5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35" dirty="0">
                <a:solidFill>
                  <a:srgbClr val="1B2638"/>
                </a:solidFill>
                <a:latin typeface="Tahoma"/>
                <a:cs typeface="Tahoma"/>
              </a:rPr>
              <a:t>bottoms</a:t>
            </a:r>
            <a:r>
              <a:rPr sz="1350" b="1" spc="-5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10" dirty="0">
                <a:solidFill>
                  <a:srgbClr val="1B2638"/>
                </a:solidFill>
                <a:latin typeface="Tahoma"/>
                <a:cs typeface="Tahoma"/>
              </a:rPr>
              <a:t>and</a:t>
            </a:r>
            <a:r>
              <a:rPr sz="1350" b="1" spc="-50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10" dirty="0">
                <a:solidFill>
                  <a:srgbClr val="1B2638"/>
                </a:solidFill>
                <a:latin typeface="Tahoma"/>
                <a:cs typeface="Tahoma"/>
              </a:rPr>
              <a:t>proper trainers.</a:t>
            </a:r>
            <a:endParaRPr sz="1350" dirty="0">
              <a:latin typeface="Tahoma"/>
              <a:cs typeface="Tahoma"/>
            </a:endParaRPr>
          </a:p>
        </p:txBody>
      </p:sp>
      <p:sp>
        <p:nvSpPr>
          <p:cNvPr id="225" name="object 225"/>
          <p:cNvSpPr txBox="1"/>
          <p:nvPr/>
        </p:nvSpPr>
        <p:spPr>
          <a:xfrm>
            <a:off x="2768462" y="16165388"/>
            <a:ext cx="2941955" cy="765594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12700" marR="5080" indent="-635" algn="ctr">
              <a:lnSpc>
                <a:spcPts val="1350"/>
              </a:lnSpc>
              <a:spcBef>
                <a:spcPts val="370"/>
              </a:spcBef>
            </a:pPr>
            <a:r>
              <a:rPr sz="1350" b="1" spc="-30" dirty="0">
                <a:solidFill>
                  <a:srgbClr val="1B2638"/>
                </a:solidFill>
                <a:latin typeface="Tahoma"/>
                <a:cs typeface="Tahoma"/>
              </a:rPr>
              <a:t>Please</a:t>
            </a:r>
            <a:r>
              <a:rPr sz="1350" b="1" spc="-4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35" dirty="0">
                <a:solidFill>
                  <a:srgbClr val="1B2638"/>
                </a:solidFill>
                <a:latin typeface="Tahoma"/>
                <a:cs typeface="Tahoma"/>
              </a:rPr>
              <a:t>ensure</a:t>
            </a:r>
            <a:r>
              <a:rPr sz="1350" b="1" spc="-70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10" dirty="0">
                <a:solidFill>
                  <a:srgbClr val="1B2638"/>
                </a:solidFill>
                <a:latin typeface="Tahoma"/>
                <a:cs typeface="Tahoma"/>
              </a:rPr>
              <a:t>you</a:t>
            </a:r>
            <a:r>
              <a:rPr sz="1350" b="1" spc="-40" dirty="0">
                <a:solidFill>
                  <a:srgbClr val="1B2638"/>
                </a:solidFill>
                <a:latin typeface="Tahoma"/>
                <a:cs typeface="Tahoma"/>
              </a:rPr>
              <a:t> are</a:t>
            </a:r>
            <a:r>
              <a:rPr sz="1350" b="1" spc="-70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dirty="0">
                <a:solidFill>
                  <a:srgbClr val="1B2638"/>
                </a:solidFill>
                <a:latin typeface="Tahoma"/>
                <a:cs typeface="Tahoma"/>
              </a:rPr>
              <a:t>logging</a:t>
            </a:r>
            <a:r>
              <a:rPr sz="1350" b="1" spc="-40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25" dirty="0">
                <a:solidFill>
                  <a:srgbClr val="1B2638"/>
                </a:solidFill>
                <a:latin typeface="Tahoma"/>
                <a:cs typeface="Tahoma"/>
              </a:rPr>
              <a:t>any </a:t>
            </a:r>
            <a:r>
              <a:rPr sz="1350" b="1" spc="-20" dirty="0">
                <a:solidFill>
                  <a:srgbClr val="1B2638"/>
                </a:solidFill>
                <a:latin typeface="Tahoma"/>
                <a:cs typeface="Tahoma"/>
              </a:rPr>
              <a:t>reading</a:t>
            </a:r>
            <a:r>
              <a:rPr sz="1350" b="1" spc="-60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dirty="0">
                <a:solidFill>
                  <a:srgbClr val="1B2638"/>
                </a:solidFill>
                <a:latin typeface="Tahoma"/>
                <a:cs typeface="Tahoma"/>
              </a:rPr>
              <a:t>on</a:t>
            </a:r>
            <a:r>
              <a:rPr sz="1350" b="1" spc="-5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30" dirty="0">
                <a:solidFill>
                  <a:srgbClr val="1B2638"/>
                </a:solidFill>
                <a:latin typeface="Tahoma"/>
                <a:cs typeface="Tahoma"/>
              </a:rPr>
              <a:t>BoomReader</a:t>
            </a:r>
            <a:r>
              <a:rPr sz="1350" b="1" spc="-5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10" dirty="0">
                <a:solidFill>
                  <a:srgbClr val="1B2638"/>
                </a:solidFill>
                <a:latin typeface="Tahoma"/>
                <a:cs typeface="Tahoma"/>
              </a:rPr>
              <a:t>and</a:t>
            </a:r>
            <a:r>
              <a:rPr sz="1350" b="1" spc="-5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20" dirty="0">
                <a:solidFill>
                  <a:srgbClr val="1B2638"/>
                </a:solidFill>
                <a:latin typeface="Tahoma"/>
                <a:cs typeface="Tahoma"/>
              </a:rPr>
              <a:t>doing </a:t>
            </a:r>
            <a:r>
              <a:rPr sz="1350" b="1" spc="-65" dirty="0">
                <a:solidFill>
                  <a:srgbClr val="1B2638"/>
                </a:solidFill>
                <a:latin typeface="Tahoma"/>
                <a:cs typeface="Tahoma"/>
              </a:rPr>
              <a:t>at </a:t>
            </a:r>
            <a:r>
              <a:rPr sz="1350" b="1" spc="-40" dirty="0">
                <a:solidFill>
                  <a:srgbClr val="1B2638"/>
                </a:solidFill>
                <a:latin typeface="Tahoma"/>
                <a:cs typeface="Tahoma"/>
              </a:rPr>
              <a:t>least</a:t>
            </a:r>
            <a:r>
              <a:rPr sz="1350" b="1" spc="-4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lang="en-GB" sz="1350" b="1" spc="-45" dirty="0">
                <a:solidFill>
                  <a:srgbClr val="1B2638"/>
                </a:solidFill>
                <a:latin typeface="Tahoma"/>
                <a:cs typeface="Tahoma"/>
              </a:rPr>
              <a:t>3</a:t>
            </a:r>
            <a:r>
              <a:rPr sz="1350" b="1" dirty="0">
                <a:solidFill>
                  <a:srgbClr val="1B2638"/>
                </a:solidFill>
                <a:latin typeface="Tahoma"/>
                <a:cs typeface="Tahoma"/>
              </a:rPr>
              <a:t>0</a:t>
            </a:r>
            <a:r>
              <a:rPr sz="1350" b="1" spc="-4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50" dirty="0">
                <a:solidFill>
                  <a:srgbClr val="1B2638"/>
                </a:solidFill>
                <a:latin typeface="Tahoma"/>
                <a:cs typeface="Tahoma"/>
              </a:rPr>
              <a:t>mins</a:t>
            </a:r>
            <a:r>
              <a:rPr sz="1350" b="1" spc="-4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dirty="0">
                <a:solidFill>
                  <a:srgbClr val="1B2638"/>
                </a:solidFill>
                <a:latin typeface="Tahoma"/>
                <a:cs typeface="Tahoma"/>
              </a:rPr>
              <a:t>of</a:t>
            </a:r>
            <a:r>
              <a:rPr lang="en-GB" sz="1350" b="1">
                <a:solidFill>
                  <a:srgbClr val="1B2638"/>
                </a:solidFill>
                <a:latin typeface="Tahoma"/>
                <a:cs typeface="Tahoma"/>
              </a:rPr>
              <a:t> Doodle Maths</a:t>
            </a:r>
            <a:r>
              <a:rPr sz="1350" b="1" spc="-45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20">
                <a:solidFill>
                  <a:srgbClr val="1B2638"/>
                </a:solidFill>
                <a:latin typeface="Tahoma"/>
                <a:cs typeface="Tahoma"/>
              </a:rPr>
              <a:t>each </a:t>
            </a:r>
            <a:r>
              <a:rPr sz="1350" b="1" spc="-10" dirty="0">
                <a:solidFill>
                  <a:srgbClr val="1B2638"/>
                </a:solidFill>
                <a:latin typeface="Tahoma"/>
                <a:cs typeface="Tahoma"/>
              </a:rPr>
              <a:t>week.</a:t>
            </a:r>
            <a:endParaRPr sz="1350" dirty="0">
              <a:latin typeface="Tahoma"/>
              <a:cs typeface="Tahoma"/>
            </a:endParaRPr>
          </a:p>
        </p:txBody>
      </p:sp>
      <p:sp>
        <p:nvSpPr>
          <p:cNvPr id="226" name="object 226"/>
          <p:cNvSpPr txBox="1"/>
          <p:nvPr/>
        </p:nvSpPr>
        <p:spPr>
          <a:xfrm>
            <a:off x="2887640" y="17022097"/>
            <a:ext cx="2703830" cy="574040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12700" marR="5080" algn="ctr">
              <a:lnSpc>
                <a:spcPts val="1350"/>
              </a:lnSpc>
              <a:spcBef>
                <a:spcPts val="370"/>
              </a:spcBef>
            </a:pPr>
            <a:r>
              <a:rPr sz="1350" b="1" spc="-130" dirty="0">
                <a:solidFill>
                  <a:srgbClr val="1B2638"/>
                </a:solidFill>
                <a:latin typeface="Tahoma"/>
                <a:cs typeface="Tahoma"/>
              </a:rPr>
              <a:t>If</a:t>
            </a:r>
            <a:r>
              <a:rPr sz="1350" b="1" spc="-60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10" dirty="0">
                <a:solidFill>
                  <a:srgbClr val="1B2638"/>
                </a:solidFill>
                <a:latin typeface="Tahoma"/>
                <a:cs typeface="Tahoma"/>
              </a:rPr>
              <a:t>you</a:t>
            </a:r>
            <a:r>
              <a:rPr sz="1350" b="1" spc="-5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dirty="0">
                <a:solidFill>
                  <a:srgbClr val="1B2638"/>
                </a:solidFill>
                <a:latin typeface="Tahoma"/>
                <a:cs typeface="Tahoma"/>
              </a:rPr>
              <a:t>need</a:t>
            </a:r>
            <a:r>
              <a:rPr sz="1350" b="1" spc="-5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20" dirty="0">
                <a:solidFill>
                  <a:srgbClr val="1B2638"/>
                </a:solidFill>
                <a:latin typeface="Tahoma"/>
                <a:cs typeface="Tahoma"/>
              </a:rPr>
              <a:t>to</a:t>
            </a:r>
            <a:r>
              <a:rPr sz="1350" b="1" spc="-5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40" dirty="0">
                <a:solidFill>
                  <a:srgbClr val="1B2638"/>
                </a:solidFill>
                <a:latin typeface="Tahoma"/>
                <a:cs typeface="Tahoma"/>
              </a:rPr>
              <a:t>contact</a:t>
            </a:r>
            <a:r>
              <a:rPr sz="1350" b="1" spc="-5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35" dirty="0">
                <a:solidFill>
                  <a:srgbClr val="1B2638"/>
                </a:solidFill>
                <a:latin typeface="Tahoma"/>
                <a:cs typeface="Tahoma"/>
              </a:rPr>
              <a:t>the</a:t>
            </a:r>
            <a:r>
              <a:rPr sz="1350" b="1" spc="-60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70" dirty="0">
                <a:solidFill>
                  <a:srgbClr val="1B2638"/>
                </a:solidFill>
                <a:latin typeface="Tahoma"/>
                <a:cs typeface="Tahoma"/>
              </a:rPr>
              <a:t>Year</a:t>
            </a:r>
            <a:r>
              <a:rPr sz="1350" b="1" spc="-5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50" dirty="0">
                <a:solidFill>
                  <a:srgbClr val="1B2638"/>
                </a:solidFill>
                <a:latin typeface="Tahoma"/>
                <a:cs typeface="Tahoma"/>
              </a:rPr>
              <a:t>1 </a:t>
            </a:r>
            <a:r>
              <a:rPr sz="1350" b="1" spc="-40" dirty="0">
                <a:solidFill>
                  <a:srgbClr val="1B2638"/>
                </a:solidFill>
                <a:latin typeface="Tahoma"/>
                <a:cs typeface="Tahoma"/>
              </a:rPr>
              <a:t>team,</a:t>
            </a:r>
            <a:r>
              <a:rPr sz="1350" b="1" spc="-50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20" dirty="0">
                <a:solidFill>
                  <a:srgbClr val="1B2638"/>
                </a:solidFill>
                <a:latin typeface="Tahoma"/>
                <a:cs typeface="Tahoma"/>
              </a:rPr>
              <a:t>please</a:t>
            </a:r>
            <a:r>
              <a:rPr sz="1350" b="1" spc="-45" dirty="0">
                <a:solidFill>
                  <a:srgbClr val="1B2638"/>
                </a:solidFill>
                <a:latin typeface="Tahoma"/>
                <a:cs typeface="Tahoma"/>
              </a:rPr>
              <a:t> </a:t>
            </a:r>
            <a:r>
              <a:rPr sz="1350" b="1" spc="-20" dirty="0">
                <a:solidFill>
                  <a:srgbClr val="1B2638"/>
                </a:solidFill>
                <a:latin typeface="Tahoma"/>
                <a:cs typeface="Tahoma"/>
              </a:rPr>
              <a:t>email </a:t>
            </a:r>
            <a:r>
              <a:rPr sz="1350" b="1" spc="-10" dirty="0">
                <a:solidFill>
                  <a:srgbClr val="1B2638"/>
                </a:solidFill>
                <a:latin typeface="Tahoma"/>
                <a:cs typeface="Tahoma"/>
                <a:hlinkClick r:id="rId57"/>
              </a:rPr>
              <a:t>year1@buckdenacademy.org</a:t>
            </a:r>
            <a:endParaRPr sz="135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438</Words>
  <Application>Microsoft Office PowerPoint</Application>
  <PresentationFormat>Custom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Tahoma</vt:lpstr>
      <vt:lpstr>Trebuchet MS</vt:lpstr>
      <vt:lpstr>Office Theme</vt:lpstr>
      <vt:lpstr>Year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Isabel Greaves</dc:creator>
  <cp:lastModifiedBy>Isabel Greaves</cp:lastModifiedBy>
  <cp:revision>1</cp:revision>
  <dcterms:created xsi:type="dcterms:W3CDTF">2026-01-12T14:30:21Z</dcterms:created>
  <dcterms:modified xsi:type="dcterms:W3CDTF">2026-01-12T14:35:07Z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2026-01-12T00:00:00Z</vt:filetime>
  </property>
  <property fmtid="{D5CDD505-2E9C-101B-9397-08002B2CF9AE}" pid="3" name="Producer">
    <vt:lpwstr>Prince 11.4 (www.princexml.com)</vt:lpwstr>
  </property>
  <property fmtid="{D5CDD505-2E9C-101B-9397-08002B2CF9AE}" pid="4" name="LastSaved">
    <vt:filetime>2026-01-12T00:00:00Z</vt:filetime>
  </property>
</Properties>
</file>